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handoutMasterIdLst>
    <p:handoutMasterId r:id="rId23"/>
  </p:handoutMasterIdLst>
  <p:sldIdLst>
    <p:sldId id="257" r:id="rId3"/>
    <p:sldId id="258" r:id="rId4"/>
    <p:sldId id="318" r:id="rId5"/>
    <p:sldId id="1729" r:id="rId6"/>
    <p:sldId id="1731" r:id="rId7"/>
    <p:sldId id="273" r:id="rId8"/>
    <p:sldId id="1732" r:id="rId9"/>
    <p:sldId id="1759" r:id="rId10"/>
    <p:sldId id="1764" r:id="rId11"/>
    <p:sldId id="1765" r:id="rId12"/>
    <p:sldId id="1766" r:id="rId13"/>
    <p:sldId id="1762" r:id="rId14"/>
    <p:sldId id="1742" r:id="rId15"/>
    <p:sldId id="1743" r:id="rId16"/>
    <p:sldId id="1747" r:id="rId17"/>
    <p:sldId id="1750" r:id="rId18"/>
    <p:sldId id="1751" r:id="rId19"/>
    <p:sldId id="1756" r:id="rId20"/>
    <p:sldId id="1757" r:id="rId21"/>
    <p:sldId id="175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5" userDrawn="1">
          <p15:clr>
            <a:srgbClr val="A4A3A4"/>
          </p15:clr>
        </p15:guide>
        <p15:guide id="2" pos="3958" userDrawn="1">
          <p15:clr>
            <a:srgbClr val="A4A3A4"/>
          </p15:clr>
        </p15:guide>
        <p15:guide id="3" pos="448" userDrawn="1">
          <p15:clr>
            <a:srgbClr val="A4A3A4"/>
          </p15:clr>
        </p15:guide>
        <p15:guide id="4" pos="7246" userDrawn="1">
          <p15:clr>
            <a:srgbClr val="A4A3A4"/>
          </p15:clr>
        </p15:guide>
        <p15:guide id="5" orient="horz" pos="687" userDrawn="1">
          <p15:clr>
            <a:srgbClr val="A4A3A4"/>
          </p15:clr>
        </p15:guide>
        <p15:guide id="6" orient="horz" pos="1509" userDrawn="1">
          <p15:clr>
            <a:srgbClr val="A4A3A4"/>
          </p15:clr>
        </p15:guide>
        <p15:guide id="7" orient="horz" pos="176" userDrawn="1">
          <p15:clr>
            <a:srgbClr val="A4A3A4"/>
          </p15:clr>
        </p15:guide>
        <p15:guide id="8" orient="horz" pos="851" userDrawn="1">
          <p15:clr>
            <a:srgbClr val="A4A3A4"/>
          </p15:clr>
        </p15:guide>
        <p15:guide id="9" orient="horz" pos="4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E8E4CD"/>
    <a:srgbClr val="D22828"/>
    <a:srgbClr val="ED2221"/>
    <a:srgbClr val="FD6666"/>
    <a:srgbClr val="FB7B7B"/>
    <a:srgbClr val="F55050"/>
    <a:srgbClr val="C03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275"/>
        <p:guide pos="3958"/>
        <p:guide pos="448"/>
        <p:guide pos="7246"/>
        <p:guide orient="horz" pos="687"/>
        <p:guide orient="horz" pos="1509"/>
        <p:guide orient="horz" pos="176"/>
        <p:guide orient="horz" pos="851"/>
        <p:guide orient="horz" pos="4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13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4BB1F-F851-4669-8EF6-6CBA888E3CF9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432F2-B1C0-474C-9407-C1D2A2134F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湖南大学模板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户外, 建筑物, 天空, 树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700" r="4123" b="19864"/>
          <a:stretch>
            <a:fillRect/>
          </a:stretch>
        </p:blipFill>
        <p:spPr>
          <a:xfrm>
            <a:off x="-16361" y="0"/>
            <a:ext cx="12216541" cy="568553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-16361" y="0"/>
            <a:ext cx="12208361" cy="589679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4673703"/>
            <a:ext cx="12200180" cy="750929"/>
            <a:chOff x="-14544" y="4884668"/>
            <a:chExt cx="12221088" cy="586767"/>
          </a:xfrm>
          <a:solidFill>
            <a:schemeClr val="bg1">
              <a:lumMod val="95000"/>
            </a:schemeClr>
          </a:solidFill>
        </p:grpSpPr>
        <p:sp>
          <p:nvSpPr>
            <p:cNvPr id="10" name="矩形 8"/>
            <p:cNvSpPr/>
            <p:nvPr/>
          </p:nvSpPr>
          <p:spPr>
            <a:xfrm>
              <a:off x="-14544" y="4884668"/>
              <a:ext cx="6148644" cy="586767"/>
            </a:xfrm>
            <a:custGeom>
              <a:avLst/>
              <a:gdLst>
                <a:gd name="connsiteX0" fmla="*/ 0 w 6110544"/>
                <a:gd name="connsiteY0" fmla="*/ 0 h 112035"/>
                <a:gd name="connsiteX1" fmla="*/ 6110544 w 6110544"/>
                <a:gd name="connsiteY1" fmla="*/ 0 h 112035"/>
                <a:gd name="connsiteX2" fmla="*/ 6110544 w 6110544"/>
                <a:gd name="connsiteY2" fmla="*/ 112035 h 112035"/>
                <a:gd name="connsiteX3" fmla="*/ 0 w 6110544"/>
                <a:gd name="connsiteY3" fmla="*/ 112035 h 112035"/>
                <a:gd name="connsiteX4" fmla="*/ 0 w 6110544"/>
                <a:gd name="connsiteY4" fmla="*/ 0 h 112035"/>
                <a:gd name="connsiteX0-1" fmla="*/ 0 w 6123244"/>
                <a:gd name="connsiteY0-2" fmla="*/ 0 h 594635"/>
                <a:gd name="connsiteX1-3" fmla="*/ 6110544 w 6123244"/>
                <a:gd name="connsiteY1-4" fmla="*/ 0 h 594635"/>
                <a:gd name="connsiteX2-5" fmla="*/ 6123244 w 6123244"/>
                <a:gd name="connsiteY2-6" fmla="*/ 594635 h 594635"/>
                <a:gd name="connsiteX3-7" fmla="*/ 0 w 6123244"/>
                <a:gd name="connsiteY3-8" fmla="*/ 112035 h 594635"/>
                <a:gd name="connsiteX4-9" fmla="*/ 0 w 6123244"/>
                <a:gd name="connsiteY4-10" fmla="*/ 0 h 594635"/>
                <a:gd name="connsiteX0-11" fmla="*/ 0 w 6148644"/>
                <a:gd name="connsiteY0-12" fmla="*/ 0 h 594635"/>
                <a:gd name="connsiteX1-13" fmla="*/ 6148644 w 6148644"/>
                <a:gd name="connsiteY1-14" fmla="*/ 393700 h 594635"/>
                <a:gd name="connsiteX2-15" fmla="*/ 6123244 w 6148644"/>
                <a:gd name="connsiteY2-16" fmla="*/ 594635 h 594635"/>
                <a:gd name="connsiteX3-17" fmla="*/ 0 w 6148644"/>
                <a:gd name="connsiteY3-18" fmla="*/ 112035 h 594635"/>
                <a:gd name="connsiteX4-19" fmla="*/ 0 w 6148644"/>
                <a:gd name="connsiteY4-20" fmla="*/ 0 h 594635"/>
                <a:gd name="connsiteX0-21" fmla="*/ 0 w 6148644"/>
                <a:gd name="connsiteY0-22" fmla="*/ 0 h 594635"/>
                <a:gd name="connsiteX1-23" fmla="*/ 6148644 w 6148644"/>
                <a:gd name="connsiteY1-24" fmla="*/ 393700 h 594635"/>
                <a:gd name="connsiteX2-25" fmla="*/ 6123244 w 6148644"/>
                <a:gd name="connsiteY2-26" fmla="*/ 594635 h 594635"/>
                <a:gd name="connsiteX3-27" fmla="*/ 0 w 6148644"/>
                <a:gd name="connsiteY3-28" fmla="*/ 112035 h 594635"/>
                <a:gd name="connsiteX4-29" fmla="*/ 0 w 6148644"/>
                <a:gd name="connsiteY4-30" fmla="*/ 0 h 594635"/>
                <a:gd name="connsiteX0-31" fmla="*/ 0 w 6148644"/>
                <a:gd name="connsiteY0-32" fmla="*/ 0 h 594635"/>
                <a:gd name="connsiteX1-33" fmla="*/ 6148644 w 6148644"/>
                <a:gd name="connsiteY1-34" fmla="*/ 393700 h 594635"/>
                <a:gd name="connsiteX2-35" fmla="*/ 6123244 w 6148644"/>
                <a:gd name="connsiteY2-36" fmla="*/ 594635 h 594635"/>
                <a:gd name="connsiteX3-37" fmla="*/ 0 w 6148644"/>
                <a:gd name="connsiteY3-38" fmla="*/ 112035 h 594635"/>
                <a:gd name="connsiteX4-39" fmla="*/ 0 w 6148644"/>
                <a:gd name="connsiteY4-40" fmla="*/ 0 h 594635"/>
                <a:gd name="connsiteX0-41" fmla="*/ 0 w 6148644"/>
                <a:gd name="connsiteY0-42" fmla="*/ 42932 h 637567"/>
                <a:gd name="connsiteX1-43" fmla="*/ 6148644 w 6148644"/>
                <a:gd name="connsiteY1-44" fmla="*/ 436632 h 637567"/>
                <a:gd name="connsiteX2-45" fmla="*/ 6123244 w 6148644"/>
                <a:gd name="connsiteY2-46" fmla="*/ 637567 h 637567"/>
                <a:gd name="connsiteX3-47" fmla="*/ 0 w 6148644"/>
                <a:gd name="connsiteY3-48" fmla="*/ 154967 h 637567"/>
                <a:gd name="connsiteX4-49" fmla="*/ 0 w 6148644"/>
                <a:gd name="connsiteY4-50" fmla="*/ 42932 h 637567"/>
                <a:gd name="connsiteX0-51" fmla="*/ 0 w 6148644"/>
                <a:gd name="connsiteY0-52" fmla="*/ 42932 h 637567"/>
                <a:gd name="connsiteX1-53" fmla="*/ 6148644 w 6148644"/>
                <a:gd name="connsiteY1-54" fmla="*/ 436632 h 637567"/>
                <a:gd name="connsiteX2-55" fmla="*/ 6123244 w 6148644"/>
                <a:gd name="connsiteY2-56" fmla="*/ 637567 h 637567"/>
                <a:gd name="connsiteX3-57" fmla="*/ 0 w 6148644"/>
                <a:gd name="connsiteY3-58" fmla="*/ 154967 h 637567"/>
                <a:gd name="connsiteX4-59" fmla="*/ 0 w 6148644"/>
                <a:gd name="connsiteY4-60" fmla="*/ 42932 h 637567"/>
                <a:gd name="connsiteX0-61" fmla="*/ 0 w 6148644"/>
                <a:gd name="connsiteY0-62" fmla="*/ 42932 h 586767"/>
                <a:gd name="connsiteX1-63" fmla="*/ 6148644 w 6148644"/>
                <a:gd name="connsiteY1-64" fmla="*/ 436632 h 586767"/>
                <a:gd name="connsiteX2-65" fmla="*/ 6123244 w 6148644"/>
                <a:gd name="connsiteY2-66" fmla="*/ 586767 h 586767"/>
                <a:gd name="connsiteX3-67" fmla="*/ 0 w 6148644"/>
                <a:gd name="connsiteY3-68" fmla="*/ 154967 h 586767"/>
                <a:gd name="connsiteX4-69" fmla="*/ 0 w 6148644"/>
                <a:gd name="connsiteY4-70" fmla="*/ 42932 h 5867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148644" h="586767">
                  <a:moveTo>
                    <a:pt x="0" y="42932"/>
                  </a:moveTo>
                  <a:cubicBezTo>
                    <a:pt x="2049548" y="174165"/>
                    <a:pt x="4340396" y="-329601"/>
                    <a:pt x="6148644" y="436632"/>
                  </a:cubicBezTo>
                  <a:lnTo>
                    <a:pt x="6123244" y="586767"/>
                  </a:lnTo>
                  <a:cubicBezTo>
                    <a:pt x="4399663" y="-272600"/>
                    <a:pt x="2041081" y="315834"/>
                    <a:pt x="0" y="154967"/>
                  </a:cubicBezTo>
                  <a:lnTo>
                    <a:pt x="0" y="4293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矩形 8"/>
            <p:cNvSpPr/>
            <p:nvPr/>
          </p:nvSpPr>
          <p:spPr>
            <a:xfrm flipH="1">
              <a:off x="6057900" y="4884668"/>
              <a:ext cx="6148644" cy="586767"/>
            </a:xfrm>
            <a:custGeom>
              <a:avLst/>
              <a:gdLst>
                <a:gd name="connsiteX0" fmla="*/ 0 w 6110544"/>
                <a:gd name="connsiteY0" fmla="*/ 0 h 112035"/>
                <a:gd name="connsiteX1" fmla="*/ 6110544 w 6110544"/>
                <a:gd name="connsiteY1" fmla="*/ 0 h 112035"/>
                <a:gd name="connsiteX2" fmla="*/ 6110544 w 6110544"/>
                <a:gd name="connsiteY2" fmla="*/ 112035 h 112035"/>
                <a:gd name="connsiteX3" fmla="*/ 0 w 6110544"/>
                <a:gd name="connsiteY3" fmla="*/ 112035 h 112035"/>
                <a:gd name="connsiteX4" fmla="*/ 0 w 6110544"/>
                <a:gd name="connsiteY4" fmla="*/ 0 h 112035"/>
                <a:gd name="connsiteX0-1" fmla="*/ 0 w 6123244"/>
                <a:gd name="connsiteY0-2" fmla="*/ 0 h 594635"/>
                <a:gd name="connsiteX1-3" fmla="*/ 6110544 w 6123244"/>
                <a:gd name="connsiteY1-4" fmla="*/ 0 h 594635"/>
                <a:gd name="connsiteX2-5" fmla="*/ 6123244 w 6123244"/>
                <a:gd name="connsiteY2-6" fmla="*/ 594635 h 594635"/>
                <a:gd name="connsiteX3-7" fmla="*/ 0 w 6123244"/>
                <a:gd name="connsiteY3-8" fmla="*/ 112035 h 594635"/>
                <a:gd name="connsiteX4-9" fmla="*/ 0 w 6123244"/>
                <a:gd name="connsiteY4-10" fmla="*/ 0 h 594635"/>
                <a:gd name="connsiteX0-11" fmla="*/ 0 w 6148644"/>
                <a:gd name="connsiteY0-12" fmla="*/ 0 h 594635"/>
                <a:gd name="connsiteX1-13" fmla="*/ 6148644 w 6148644"/>
                <a:gd name="connsiteY1-14" fmla="*/ 393700 h 594635"/>
                <a:gd name="connsiteX2-15" fmla="*/ 6123244 w 6148644"/>
                <a:gd name="connsiteY2-16" fmla="*/ 594635 h 594635"/>
                <a:gd name="connsiteX3-17" fmla="*/ 0 w 6148644"/>
                <a:gd name="connsiteY3-18" fmla="*/ 112035 h 594635"/>
                <a:gd name="connsiteX4-19" fmla="*/ 0 w 6148644"/>
                <a:gd name="connsiteY4-20" fmla="*/ 0 h 594635"/>
                <a:gd name="connsiteX0-21" fmla="*/ 0 w 6148644"/>
                <a:gd name="connsiteY0-22" fmla="*/ 0 h 594635"/>
                <a:gd name="connsiteX1-23" fmla="*/ 6148644 w 6148644"/>
                <a:gd name="connsiteY1-24" fmla="*/ 393700 h 594635"/>
                <a:gd name="connsiteX2-25" fmla="*/ 6123244 w 6148644"/>
                <a:gd name="connsiteY2-26" fmla="*/ 594635 h 594635"/>
                <a:gd name="connsiteX3-27" fmla="*/ 0 w 6148644"/>
                <a:gd name="connsiteY3-28" fmla="*/ 112035 h 594635"/>
                <a:gd name="connsiteX4-29" fmla="*/ 0 w 6148644"/>
                <a:gd name="connsiteY4-30" fmla="*/ 0 h 594635"/>
                <a:gd name="connsiteX0-31" fmla="*/ 0 w 6148644"/>
                <a:gd name="connsiteY0-32" fmla="*/ 0 h 594635"/>
                <a:gd name="connsiteX1-33" fmla="*/ 6148644 w 6148644"/>
                <a:gd name="connsiteY1-34" fmla="*/ 393700 h 594635"/>
                <a:gd name="connsiteX2-35" fmla="*/ 6123244 w 6148644"/>
                <a:gd name="connsiteY2-36" fmla="*/ 594635 h 594635"/>
                <a:gd name="connsiteX3-37" fmla="*/ 0 w 6148644"/>
                <a:gd name="connsiteY3-38" fmla="*/ 112035 h 594635"/>
                <a:gd name="connsiteX4-39" fmla="*/ 0 w 6148644"/>
                <a:gd name="connsiteY4-40" fmla="*/ 0 h 594635"/>
                <a:gd name="connsiteX0-41" fmla="*/ 0 w 6148644"/>
                <a:gd name="connsiteY0-42" fmla="*/ 42932 h 637567"/>
                <a:gd name="connsiteX1-43" fmla="*/ 6148644 w 6148644"/>
                <a:gd name="connsiteY1-44" fmla="*/ 436632 h 637567"/>
                <a:gd name="connsiteX2-45" fmla="*/ 6123244 w 6148644"/>
                <a:gd name="connsiteY2-46" fmla="*/ 637567 h 637567"/>
                <a:gd name="connsiteX3-47" fmla="*/ 0 w 6148644"/>
                <a:gd name="connsiteY3-48" fmla="*/ 154967 h 637567"/>
                <a:gd name="connsiteX4-49" fmla="*/ 0 w 6148644"/>
                <a:gd name="connsiteY4-50" fmla="*/ 42932 h 637567"/>
                <a:gd name="connsiteX0-51" fmla="*/ 0 w 6148644"/>
                <a:gd name="connsiteY0-52" fmla="*/ 42932 h 637567"/>
                <a:gd name="connsiteX1-53" fmla="*/ 6148644 w 6148644"/>
                <a:gd name="connsiteY1-54" fmla="*/ 436632 h 637567"/>
                <a:gd name="connsiteX2-55" fmla="*/ 6123244 w 6148644"/>
                <a:gd name="connsiteY2-56" fmla="*/ 637567 h 637567"/>
                <a:gd name="connsiteX3-57" fmla="*/ 0 w 6148644"/>
                <a:gd name="connsiteY3-58" fmla="*/ 154967 h 637567"/>
                <a:gd name="connsiteX4-59" fmla="*/ 0 w 6148644"/>
                <a:gd name="connsiteY4-60" fmla="*/ 42932 h 637567"/>
                <a:gd name="connsiteX0-61" fmla="*/ 0 w 6148644"/>
                <a:gd name="connsiteY0-62" fmla="*/ 42932 h 586767"/>
                <a:gd name="connsiteX1-63" fmla="*/ 6148644 w 6148644"/>
                <a:gd name="connsiteY1-64" fmla="*/ 436632 h 586767"/>
                <a:gd name="connsiteX2-65" fmla="*/ 6123244 w 6148644"/>
                <a:gd name="connsiteY2-66" fmla="*/ 586767 h 586767"/>
                <a:gd name="connsiteX3-67" fmla="*/ 0 w 6148644"/>
                <a:gd name="connsiteY3-68" fmla="*/ 154967 h 586767"/>
                <a:gd name="connsiteX4-69" fmla="*/ 0 w 6148644"/>
                <a:gd name="connsiteY4-70" fmla="*/ 42932 h 5867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148644" h="586767">
                  <a:moveTo>
                    <a:pt x="0" y="42932"/>
                  </a:moveTo>
                  <a:cubicBezTo>
                    <a:pt x="2049548" y="174165"/>
                    <a:pt x="4340396" y="-329601"/>
                    <a:pt x="6148644" y="436632"/>
                  </a:cubicBezTo>
                  <a:lnTo>
                    <a:pt x="6123244" y="586767"/>
                  </a:lnTo>
                  <a:cubicBezTo>
                    <a:pt x="4399663" y="-272600"/>
                    <a:pt x="2041081" y="315834"/>
                    <a:pt x="0" y="154967"/>
                  </a:cubicBezTo>
                  <a:lnTo>
                    <a:pt x="0" y="4293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8" name="五边形 5"/>
          <p:cNvSpPr/>
          <p:nvPr userDrawn="1"/>
        </p:nvSpPr>
        <p:spPr>
          <a:xfrm>
            <a:off x="0" y="5243314"/>
            <a:ext cx="12192000" cy="1696421"/>
          </a:xfrm>
          <a:custGeom>
            <a:avLst/>
            <a:gdLst>
              <a:gd name="connsiteX0" fmla="*/ 4 w 3514725"/>
              <a:gd name="connsiteY0" fmla="*/ 462054 h 1209675"/>
              <a:gd name="connsiteX1" fmla="*/ 1757363 w 3514725"/>
              <a:gd name="connsiteY1" fmla="*/ 0 h 1209675"/>
              <a:gd name="connsiteX2" fmla="*/ 3514721 w 3514725"/>
              <a:gd name="connsiteY2" fmla="*/ 462054 h 1209675"/>
              <a:gd name="connsiteX3" fmla="*/ 2843470 w 3514725"/>
              <a:gd name="connsiteY3" fmla="*/ 1209672 h 1209675"/>
              <a:gd name="connsiteX4" fmla="*/ 671255 w 3514725"/>
              <a:gd name="connsiteY4" fmla="*/ 1209672 h 1209675"/>
              <a:gd name="connsiteX5" fmla="*/ 4 w 3514725"/>
              <a:gd name="connsiteY5" fmla="*/ 462054 h 1209675"/>
              <a:gd name="connsiteX0-1" fmla="*/ 0 w 3767134"/>
              <a:gd name="connsiteY0-2" fmla="*/ 328704 h 1076322"/>
              <a:gd name="connsiteX1-3" fmla="*/ 3767134 w 3767134"/>
              <a:gd name="connsiteY1-4" fmla="*/ 0 h 1076322"/>
              <a:gd name="connsiteX2-5" fmla="*/ 3514717 w 3767134"/>
              <a:gd name="connsiteY2-6" fmla="*/ 328704 h 1076322"/>
              <a:gd name="connsiteX3-7" fmla="*/ 2843466 w 3767134"/>
              <a:gd name="connsiteY3-8" fmla="*/ 1076322 h 1076322"/>
              <a:gd name="connsiteX4-9" fmla="*/ 671251 w 3767134"/>
              <a:gd name="connsiteY4-10" fmla="*/ 1076322 h 1076322"/>
              <a:gd name="connsiteX5-11" fmla="*/ 0 w 3767134"/>
              <a:gd name="connsiteY5-12" fmla="*/ 328704 h 1076322"/>
              <a:gd name="connsiteX0-13" fmla="*/ 0 w 9368091"/>
              <a:gd name="connsiteY0-14" fmla="*/ 328704 h 1504947"/>
              <a:gd name="connsiteX1-15" fmla="*/ 3767134 w 9368091"/>
              <a:gd name="connsiteY1-16" fmla="*/ 0 h 1504947"/>
              <a:gd name="connsiteX2-17" fmla="*/ 3514717 w 9368091"/>
              <a:gd name="connsiteY2-18" fmla="*/ 328704 h 1504947"/>
              <a:gd name="connsiteX3-19" fmla="*/ 9368091 w 9368091"/>
              <a:gd name="connsiteY3-20" fmla="*/ 1504947 h 1504947"/>
              <a:gd name="connsiteX4-21" fmla="*/ 671251 w 9368091"/>
              <a:gd name="connsiteY4-22" fmla="*/ 1076322 h 1504947"/>
              <a:gd name="connsiteX5-23" fmla="*/ 0 w 9368091"/>
              <a:gd name="connsiteY5-24" fmla="*/ 328704 h 1504947"/>
              <a:gd name="connsiteX0-25" fmla="*/ 0 w 9368091"/>
              <a:gd name="connsiteY0-26" fmla="*/ 657225 h 1833468"/>
              <a:gd name="connsiteX1-27" fmla="*/ 3767134 w 9368091"/>
              <a:gd name="connsiteY1-28" fmla="*/ 328521 h 1833468"/>
              <a:gd name="connsiteX2-29" fmla="*/ 9363067 w 9368091"/>
              <a:gd name="connsiteY2-30" fmla="*/ 0 h 1833468"/>
              <a:gd name="connsiteX3-31" fmla="*/ 9368091 w 9368091"/>
              <a:gd name="connsiteY3-32" fmla="*/ 1833468 h 1833468"/>
              <a:gd name="connsiteX4-33" fmla="*/ 671251 w 9368091"/>
              <a:gd name="connsiteY4-34" fmla="*/ 1404843 h 1833468"/>
              <a:gd name="connsiteX5-35" fmla="*/ 0 w 9368091"/>
              <a:gd name="connsiteY5-36" fmla="*/ 657225 h 1833468"/>
              <a:gd name="connsiteX0-37" fmla="*/ 0 w 11349291"/>
              <a:gd name="connsiteY0-38" fmla="*/ 0 h 1852518"/>
              <a:gd name="connsiteX1-39" fmla="*/ 5748334 w 11349291"/>
              <a:gd name="connsiteY1-40" fmla="*/ 347571 h 1852518"/>
              <a:gd name="connsiteX2-41" fmla="*/ 11344267 w 11349291"/>
              <a:gd name="connsiteY2-42" fmla="*/ 19050 h 1852518"/>
              <a:gd name="connsiteX3-43" fmla="*/ 11349291 w 11349291"/>
              <a:gd name="connsiteY3-44" fmla="*/ 1852518 h 1852518"/>
              <a:gd name="connsiteX4-45" fmla="*/ 2652451 w 11349291"/>
              <a:gd name="connsiteY4-46" fmla="*/ 1423893 h 1852518"/>
              <a:gd name="connsiteX5-47" fmla="*/ 0 w 11349291"/>
              <a:gd name="connsiteY5-48" fmla="*/ 0 h 1852518"/>
              <a:gd name="connsiteX0-49" fmla="*/ 24074 w 11373365"/>
              <a:gd name="connsiteY0-50" fmla="*/ 0 h 1890618"/>
              <a:gd name="connsiteX1-51" fmla="*/ 5772408 w 11373365"/>
              <a:gd name="connsiteY1-52" fmla="*/ 347571 h 1890618"/>
              <a:gd name="connsiteX2-53" fmla="*/ 11368341 w 11373365"/>
              <a:gd name="connsiteY2-54" fmla="*/ 19050 h 1890618"/>
              <a:gd name="connsiteX3-55" fmla="*/ 11373365 w 11373365"/>
              <a:gd name="connsiteY3-56" fmla="*/ 1852518 h 1890618"/>
              <a:gd name="connsiteX4-57" fmla="*/ 0 w 11373365"/>
              <a:gd name="connsiteY4-58" fmla="*/ 1890618 h 1890618"/>
              <a:gd name="connsiteX5-59" fmla="*/ 24074 w 11373365"/>
              <a:gd name="connsiteY5-60" fmla="*/ 0 h 1890618"/>
              <a:gd name="connsiteX0-61" fmla="*/ 24074 w 11787446"/>
              <a:gd name="connsiteY0-62" fmla="*/ 0 h 1890618"/>
              <a:gd name="connsiteX1-63" fmla="*/ 5772408 w 11787446"/>
              <a:gd name="connsiteY1-64" fmla="*/ 347571 h 1890618"/>
              <a:gd name="connsiteX2-65" fmla="*/ 11787441 w 11787446"/>
              <a:gd name="connsiteY2-66" fmla="*/ 47625 h 1890618"/>
              <a:gd name="connsiteX3-67" fmla="*/ 11373365 w 11787446"/>
              <a:gd name="connsiteY3-68" fmla="*/ 1852518 h 1890618"/>
              <a:gd name="connsiteX4-69" fmla="*/ 0 w 11787446"/>
              <a:gd name="connsiteY4-70" fmla="*/ 1890618 h 1890618"/>
              <a:gd name="connsiteX5-71" fmla="*/ 24074 w 11787446"/>
              <a:gd name="connsiteY5-72" fmla="*/ 0 h 1890618"/>
              <a:gd name="connsiteX0-73" fmla="*/ 24074 w 11859140"/>
              <a:gd name="connsiteY0-74" fmla="*/ 0 h 1890618"/>
              <a:gd name="connsiteX1-75" fmla="*/ 5772408 w 11859140"/>
              <a:gd name="connsiteY1-76" fmla="*/ 347571 h 1890618"/>
              <a:gd name="connsiteX2-77" fmla="*/ 11787441 w 11859140"/>
              <a:gd name="connsiteY2-78" fmla="*/ 47625 h 1890618"/>
              <a:gd name="connsiteX3-79" fmla="*/ 11859140 w 11859140"/>
              <a:gd name="connsiteY3-80" fmla="*/ 1852518 h 1890618"/>
              <a:gd name="connsiteX4-81" fmla="*/ 0 w 11859140"/>
              <a:gd name="connsiteY4-82" fmla="*/ 1890618 h 1890618"/>
              <a:gd name="connsiteX5-83" fmla="*/ 24074 w 11859140"/>
              <a:gd name="connsiteY5-84" fmla="*/ 0 h 1890618"/>
              <a:gd name="connsiteX0-85" fmla="*/ 24074 w 11892272"/>
              <a:gd name="connsiteY0-86" fmla="*/ 0 h 1890618"/>
              <a:gd name="connsiteX1-87" fmla="*/ 5772408 w 11892272"/>
              <a:gd name="connsiteY1-88" fmla="*/ 347571 h 1890618"/>
              <a:gd name="connsiteX2-89" fmla="*/ 11892216 w 11892272"/>
              <a:gd name="connsiteY2-90" fmla="*/ 47625 h 1890618"/>
              <a:gd name="connsiteX3-91" fmla="*/ 11859140 w 11892272"/>
              <a:gd name="connsiteY3-92" fmla="*/ 1852518 h 1890618"/>
              <a:gd name="connsiteX4-93" fmla="*/ 0 w 11892272"/>
              <a:gd name="connsiteY4-94" fmla="*/ 1890618 h 1890618"/>
              <a:gd name="connsiteX5-95" fmla="*/ 24074 w 11892272"/>
              <a:gd name="connsiteY5-96" fmla="*/ 0 h 1890618"/>
              <a:gd name="connsiteX0-97" fmla="*/ 24074 w 11897240"/>
              <a:gd name="connsiteY0-98" fmla="*/ 0 h 1890618"/>
              <a:gd name="connsiteX1-99" fmla="*/ 5772408 w 11897240"/>
              <a:gd name="connsiteY1-100" fmla="*/ 347571 h 1890618"/>
              <a:gd name="connsiteX2-101" fmla="*/ 11892216 w 11897240"/>
              <a:gd name="connsiteY2-102" fmla="*/ 47625 h 1890618"/>
              <a:gd name="connsiteX3-103" fmla="*/ 11897240 w 11897240"/>
              <a:gd name="connsiteY3-104" fmla="*/ 1862043 h 1890618"/>
              <a:gd name="connsiteX4-105" fmla="*/ 0 w 11897240"/>
              <a:gd name="connsiteY4-106" fmla="*/ 1890618 h 1890618"/>
              <a:gd name="connsiteX5-107" fmla="*/ 24074 w 11897240"/>
              <a:gd name="connsiteY5-108" fmla="*/ 0 h 1890618"/>
              <a:gd name="connsiteX0-109" fmla="*/ 0 w 12187491"/>
              <a:gd name="connsiteY0-110" fmla="*/ 0 h 1881093"/>
              <a:gd name="connsiteX1-111" fmla="*/ 6062659 w 12187491"/>
              <a:gd name="connsiteY1-112" fmla="*/ 338046 h 1881093"/>
              <a:gd name="connsiteX2-113" fmla="*/ 12182467 w 12187491"/>
              <a:gd name="connsiteY2-114" fmla="*/ 38100 h 1881093"/>
              <a:gd name="connsiteX3-115" fmla="*/ 12187491 w 12187491"/>
              <a:gd name="connsiteY3-116" fmla="*/ 1852518 h 1881093"/>
              <a:gd name="connsiteX4-117" fmla="*/ 290251 w 12187491"/>
              <a:gd name="connsiteY4-118" fmla="*/ 1881093 h 1881093"/>
              <a:gd name="connsiteX5-119" fmla="*/ 0 w 12187491"/>
              <a:gd name="connsiteY5-120" fmla="*/ 0 h 1881093"/>
              <a:gd name="connsiteX0-121" fmla="*/ 24074 w 12211565"/>
              <a:gd name="connsiteY0-122" fmla="*/ 0 h 1900143"/>
              <a:gd name="connsiteX1-123" fmla="*/ 6086733 w 12211565"/>
              <a:gd name="connsiteY1-124" fmla="*/ 338046 h 1900143"/>
              <a:gd name="connsiteX2-125" fmla="*/ 12206541 w 12211565"/>
              <a:gd name="connsiteY2-126" fmla="*/ 38100 h 1900143"/>
              <a:gd name="connsiteX3-127" fmla="*/ 12211565 w 12211565"/>
              <a:gd name="connsiteY3-128" fmla="*/ 1852518 h 1900143"/>
              <a:gd name="connsiteX4-129" fmla="*/ 0 w 12211565"/>
              <a:gd name="connsiteY4-130" fmla="*/ 1900143 h 1900143"/>
              <a:gd name="connsiteX5-131" fmla="*/ 24074 w 12211565"/>
              <a:gd name="connsiteY5-132" fmla="*/ 0 h 1900143"/>
              <a:gd name="connsiteX0-133" fmla="*/ 24074 w 12211565"/>
              <a:gd name="connsiteY0-134" fmla="*/ 0 h 1900143"/>
              <a:gd name="connsiteX1-135" fmla="*/ 6181983 w 12211565"/>
              <a:gd name="connsiteY1-136" fmla="*/ 1166721 h 1900143"/>
              <a:gd name="connsiteX2-137" fmla="*/ 12206541 w 12211565"/>
              <a:gd name="connsiteY2-138" fmla="*/ 38100 h 1900143"/>
              <a:gd name="connsiteX3-139" fmla="*/ 12211565 w 12211565"/>
              <a:gd name="connsiteY3-140" fmla="*/ 1852518 h 1900143"/>
              <a:gd name="connsiteX4-141" fmla="*/ 0 w 12211565"/>
              <a:gd name="connsiteY4-142" fmla="*/ 1900143 h 1900143"/>
              <a:gd name="connsiteX5-143" fmla="*/ 24074 w 12211565"/>
              <a:gd name="connsiteY5-144" fmla="*/ 0 h 1900143"/>
              <a:gd name="connsiteX0-145" fmla="*/ 24074 w 12211565"/>
              <a:gd name="connsiteY0-146" fmla="*/ 0 h 1900143"/>
              <a:gd name="connsiteX1-147" fmla="*/ 6134358 w 12211565"/>
              <a:gd name="connsiteY1-148" fmla="*/ 471396 h 1900143"/>
              <a:gd name="connsiteX2-149" fmla="*/ 12206541 w 12211565"/>
              <a:gd name="connsiteY2-150" fmla="*/ 38100 h 1900143"/>
              <a:gd name="connsiteX3-151" fmla="*/ 12211565 w 12211565"/>
              <a:gd name="connsiteY3-152" fmla="*/ 1852518 h 1900143"/>
              <a:gd name="connsiteX4-153" fmla="*/ 0 w 12211565"/>
              <a:gd name="connsiteY4-154" fmla="*/ 1900143 h 1900143"/>
              <a:gd name="connsiteX5-155" fmla="*/ 24074 w 12211565"/>
              <a:gd name="connsiteY5-156" fmla="*/ 0 h 1900143"/>
              <a:gd name="connsiteX0-157" fmla="*/ 24074 w 12211565"/>
              <a:gd name="connsiteY0-158" fmla="*/ 0 h 1900143"/>
              <a:gd name="connsiteX1-159" fmla="*/ 6134358 w 12211565"/>
              <a:gd name="connsiteY1-160" fmla="*/ 471396 h 1900143"/>
              <a:gd name="connsiteX2-161" fmla="*/ 12206541 w 12211565"/>
              <a:gd name="connsiteY2-162" fmla="*/ 38100 h 1900143"/>
              <a:gd name="connsiteX3-163" fmla="*/ 12211565 w 12211565"/>
              <a:gd name="connsiteY3-164" fmla="*/ 1852518 h 1900143"/>
              <a:gd name="connsiteX4-165" fmla="*/ 0 w 12211565"/>
              <a:gd name="connsiteY4-166" fmla="*/ 1900143 h 1900143"/>
              <a:gd name="connsiteX5-167" fmla="*/ 24074 w 12211565"/>
              <a:gd name="connsiteY5-168" fmla="*/ 0 h 1900143"/>
              <a:gd name="connsiteX0-169" fmla="*/ 24074 w 12211565"/>
              <a:gd name="connsiteY0-170" fmla="*/ 0 h 1900143"/>
              <a:gd name="connsiteX1-171" fmla="*/ 6134358 w 12211565"/>
              <a:gd name="connsiteY1-172" fmla="*/ 471396 h 1900143"/>
              <a:gd name="connsiteX2-173" fmla="*/ 12206541 w 12211565"/>
              <a:gd name="connsiteY2-174" fmla="*/ 38100 h 1900143"/>
              <a:gd name="connsiteX3-175" fmla="*/ 12211565 w 12211565"/>
              <a:gd name="connsiteY3-176" fmla="*/ 1852518 h 1900143"/>
              <a:gd name="connsiteX4-177" fmla="*/ 0 w 12211565"/>
              <a:gd name="connsiteY4-178" fmla="*/ 1900143 h 1900143"/>
              <a:gd name="connsiteX5-179" fmla="*/ 24074 w 12211565"/>
              <a:gd name="connsiteY5-180" fmla="*/ 0 h 1900143"/>
              <a:gd name="connsiteX0-181" fmla="*/ 0 w 12212891"/>
              <a:gd name="connsiteY0-182" fmla="*/ 0 h 1931715"/>
              <a:gd name="connsiteX1-183" fmla="*/ 6135684 w 12212891"/>
              <a:gd name="connsiteY1-184" fmla="*/ 502968 h 1931715"/>
              <a:gd name="connsiteX2-185" fmla="*/ 12207867 w 12212891"/>
              <a:gd name="connsiteY2-186" fmla="*/ 69672 h 1931715"/>
              <a:gd name="connsiteX3-187" fmla="*/ 12212891 w 12212891"/>
              <a:gd name="connsiteY3-188" fmla="*/ 1884090 h 1931715"/>
              <a:gd name="connsiteX4-189" fmla="*/ 1326 w 12212891"/>
              <a:gd name="connsiteY4-190" fmla="*/ 1931715 h 1931715"/>
              <a:gd name="connsiteX5-191" fmla="*/ 0 w 12212891"/>
              <a:gd name="connsiteY5-192" fmla="*/ 0 h 1931715"/>
              <a:gd name="connsiteX0-193" fmla="*/ 0 w 12212891"/>
              <a:gd name="connsiteY0-194" fmla="*/ 0 h 1978807"/>
              <a:gd name="connsiteX1-195" fmla="*/ 6135684 w 12212891"/>
              <a:gd name="connsiteY1-196" fmla="*/ 502968 h 1978807"/>
              <a:gd name="connsiteX2-197" fmla="*/ 12207867 w 12212891"/>
              <a:gd name="connsiteY2-198" fmla="*/ 69672 h 1978807"/>
              <a:gd name="connsiteX3-199" fmla="*/ 12212891 w 12212891"/>
              <a:gd name="connsiteY3-200" fmla="*/ 1978807 h 1978807"/>
              <a:gd name="connsiteX4-201" fmla="*/ 1326 w 12212891"/>
              <a:gd name="connsiteY4-202" fmla="*/ 1931715 h 1978807"/>
              <a:gd name="connsiteX5-203" fmla="*/ 0 w 12212891"/>
              <a:gd name="connsiteY5-204" fmla="*/ 0 h 19788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212891" h="1978807">
                <a:moveTo>
                  <a:pt x="0" y="0"/>
                </a:moveTo>
                <a:cubicBezTo>
                  <a:pt x="2036761" y="157132"/>
                  <a:pt x="5470523" y="-216139"/>
                  <a:pt x="6135684" y="502968"/>
                </a:cubicBezTo>
                <a:cubicBezTo>
                  <a:pt x="6578595" y="-270114"/>
                  <a:pt x="10183806" y="214104"/>
                  <a:pt x="12207867" y="69672"/>
                </a:cubicBezTo>
                <a:cubicBezTo>
                  <a:pt x="12209542" y="680828"/>
                  <a:pt x="12211216" y="1367651"/>
                  <a:pt x="12212891" y="1978807"/>
                </a:cubicBezTo>
                <a:lnTo>
                  <a:pt x="1326" y="19317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标题 24"/>
          <p:cNvSpPr>
            <a:spLocks noGrp="1"/>
          </p:cNvSpPr>
          <p:nvPr>
            <p:ph type="title"/>
          </p:nvPr>
        </p:nvSpPr>
        <p:spPr>
          <a:xfrm>
            <a:off x="874923" y="1744581"/>
            <a:ext cx="10515600" cy="132556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6"/>
          </p:nvPr>
        </p:nvSpPr>
        <p:spPr>
          <a:xfrm>
            <a:off x="2325460" y="3077179"/>
            <a:ext cx="7916862" cy="268551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615077" y="4077990"/>
            <a:ext cx="2480923" cy="204264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zh-CN" altLang="en-US" dirty="0"/>
              <a:t>单击此处编辑</a:t>
            </a:r>
          </a:p>
        </p:txBody>
      </p:sp>
      <p:sp>
        <p:nvSpPr>
          <p:cNvPr id="29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6138125" y="4068966"/>
            <a:ext cx="2480923" cy="204264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zh-CN" altLang="en-US" dirty="0"/>
              <a:t>单击此处编辑</a:t>
            </a:r>
          </a:p>
        </p:txBody>
      </p:sp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38" y="5849929"/>
            <a:ext cx="2217551" cy="643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苹果台式电脑样机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 userDrawn="1"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pic>
        <p:nvPicPr>
          <p:cNvPr id="12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8065" y="1382108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pic>
        <p:nvPicPr>
          <p:cNvPr id="4" name="图片 3" descr="图片包含 电子产品, 监视器, 室内, 陈列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2" y="1521442"/>
            <a:ext cx="5506942" cy="4630096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4622" y="1731214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84622" y="2539269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84622" y="3347324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21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6784622" y="4155379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22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784622" y="4914459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5"/>
          </p:nvPr>
        </p:nvSpPr>
        <p:spPr>
          <a:xfrm>
            <a:off x="1039659" y="1763054"/>
            <a:ext cx="5109528" cy="2921962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苹果笔记本样机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2"/>
          <p:cNvSpPr/>
          <p:nvPr userDrawn="1"/>
        </p:nvSpPr>
        <p:spPr>
          <a:xfrm>
            <a:off x="-9112" y="6498728"/>
            <a:ext cx="12192000" cy="38100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页脚占位符 2"/>
          <p:cNvSpPr txBox="1"/>
          <p:nvPr userDrawn="1"/>
        </p:nvSpPr>
        <p:spPr>
          <a:xfrm>
            <a:off x="4069915" y="6522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zh-CN" altLang="en-US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 panose="020B0604020202020204" pitchFamily="34" charset="0"/>
              </a:rPr>
              <a:t>实事求是 敢为人先 </a:t>
            </a:r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</a:t>
            </a:r>
            <a:endParaRPr lang="zh-CN" altLang="en-US" spc="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 userDrawn="1"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pic>
        <p:nvPicPr>
          <p:cNvPr id="12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8065" y="1412876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pic>
        <p:nvPicPr>
          <p:cNvPr id="5" name="图片 4" descr="图片包含 监视器, 电子产品, 电视, 屏幕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6" y="2016513"/>
            <a:ext cx="5789114" cy="3399026"/>
          </a:xfrm>
          <a:prstGeom prst="rect">
            <a:avLst/>
          </a:prstGeom>
        </p:spPr>
      </p:pic>
      <p:sp>
        <p:nvSpPr>
          <p:cNvPr id="31" name="图片占位符 7"/>
          <p:cNvSpPr>
            <a:spLocks noGrp="1"/>
          </p:cNvSpPr>
          <p:nvPr>
            <p:ph type="pic" sz="quarter" idx="21"/>
          </p:nvPr>
        </p:nvSpPr>
        <p:spPr>
          <a:xfrm>
            <a:off x="1397286" y="2189219"/>
            <a:ext cx="4428162" cy="28142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2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6784622" y="1731214"/>
            <a:ext cx="4457484" cy="3953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84622" y="2539269"/>
            <a:ext cx="4457484" cy="3953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84622" y="3347324"/>
            <a:ext cx="4457484" cy="3953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5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6784622" y="4155379"/>
            <a:ext cx="4457484" cy="3953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784622" y="4914459"/>
            <a:ext cx="4457484" cy="3953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苹果手机样机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2"/>
          <p:cNvSpPr/>
          <p:nvPr userDrawn="1"/>
        </p:nvSpPr>
        <p:spPr>
          <a:xfrm>
            <a:off x="-9112" y="6498728"/>
            <a:ext cx="12192000" cy="38100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页脚占位符 2"/>
          <p:cNvSpPr txBox="1"/>
          <p:nvPr userDrawn="1"/>
        </p:nvSpPr>
        <p:spPr>
          <a:xfrm>
            <a:off x="4069915" y="6522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zh-CN" altLang="en-US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 panose="020B0604020202020204" pitchFamily="34" charset="0"/>
              </a:rPr>
              <a:t>实事求是 敢为人先 </a:t>
            </a:r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</a:t>
            </a:r>
            <a:endParaRPr lang="zh-CN" altLang="en-US" spc="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 userDrawn="1"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pic>
        <p:nvPicPr>
          <p:cNvPr id="12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68541" y="1398602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23" name="文本占位符 5"/>
          <p:cNvSpPr>
            <a:spLocks noGrp="1"/>
          </p:cNvSpPr>
          <p:nvPr>
            <p:ph type="body" sz="quarter" idx="16" hasCustomPrompt="1"/>
          </p:nvPr>
        </p:nvSpPr>
        <p:spPr>
          <a:xfrm>
            <a:off x="5419003" y="2328279"/>
            <a:ext cx="2371230" cy="118997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26" name="文本占位符 5"/>
          <p:cNvSpPr>
            <a:spLocks noGrp="1"/>
          </p:cNvSpPr>
          <p:nvPr>
            <p:ph type="body" sz="quarter" idx="17" hasCustomPrompt="1"/>
          </p:nvPr>
        </p:nvSpPr>
        <p:spPr>
          <a:xfrm>
            <a:off x="8211642" y="2327150"/>
            <a:ext cx="2062918" cy="118997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pic>
        <p:nvPicPr>
          <p:cNvPr id="4" name="图片 3" descr="图片包含 监视器, 电子产品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47" y="1489839"/>
            <a:ext cx="2577214" cy="4721225"/>
          </a:xfrm>
          <a:prstGeom prst="rect">
            <a:avLst/>
          </a:prstGeom>
        </p:spPr>
      </p:pic>
      <p:sp>
        <p:nvSpPr>
          <p:cNvPr id="31" name="图片占位符 7"/>
          <p:cNvSpPr>
            <a:spLocks noGrp="1"/>
          </p:cNvSpPr>
          <p:nvPr>
            <p:ph type="pic" sz="quarter" idx="21"/>
          </p:nvPr>
        </p:nvSpPr>
        <p:spPr>
          <a:xfrm>
            <a:off x="1818092" y="2102049"/>
            <a:ext cx="2014990" cy="352660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2" name="iŝḷîḋe"/>
          <p:cNvSpPr/>
          <p:nvPr userDrawn="1"/>
        </p:nvSpPr>
        <p:spPr>
          <a:xfrm>
            <a:off x="4589526" y="4213377"/>
            <a:ext cx="6562814" cy="1411543"/>
          </a:xfrm>
          <a:prstGeom prst="wedgeRectCallout">
            <a:avLst>
              <a:gd name="adj1" fmla="val -54039"/>
              <a:gd name="adj2" fmla="val -41726"/>
            </a:avLst>
          </a:prstGeom>
          <a:solidFill>
            <a:schemeClr val="tx1">
              <a:lumMod val="65000"/>
              <a:lumOff val="3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8" name="文本占位符 5"/>
          <p:cNvSpPr>
            <a:spLocks noGrp="1"/>
          </p:cNvSpPr>
          <p:nvPr>
            <p:ph type="body" sz="quarter" idx="18" hasCustomPrompt="1"/>
          </p:nvPr>
        </p:nvSpPr>
        <p:spPr>
          <a:xfrm>
            <a:off x="5169767" y="4423163"/>
            <a:ext cx="5453900" cy="97404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cxnSp>
        <p:nvCxnSpPr>
          <p:cNvPr id="33" name="直接连接符 32"/>
          <p:cNvCxnSpPr/>
          <p:nvPr userDrawn="1"/>
        </p:nvCxnSpPr>
        <p:spPr>
          <a:xfrm>
            <a:off x="5200462" y="2426556"/>
            <a:ext cx="0" cy="98186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/>
            <a:tailEnd type="none" w="med" len="med"/>
          </a:ln>
          <a:effectLst/>
        </p:spPr>
      </p:cxnSp>
      <p:cxnSp>
        <p:nvCxnSpPr>
          <p:cNvPr id="34" name="直接连接符 33"/>
          <p:cNvCxnSpPr/>
          <p:nvPr userDrawn="1"/>
        </p:nvCxnSpPr>
        <p:spPr>
          <a:xfrm>
            <a:off x="8008774" y="2426556"/>
            <a:ext cx="0" cy="98186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苹果手机对比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 userDrawn="1"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pic>
        <p:nvPicPr>
          <p:cNvPr id="12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57638" y="1396514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pic>
        <p:nvPicPr>
          <p:cNvPr id="4" name="图片 3" descr="图片包含 监视器, 电子产品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54" y="1456067"/>
            <a:ext cx="2577211" cy="4721224"/>
          </a:xfrm>
          <a:prstGeom prst="rect">
            <a:avLst/>
          </a:prstGeom>
        </p:spPr>
      </p:pic>
      <p:sp>
        <p:nvSpPr>
          <p:cNvPr id="31" name="图片占位符 7"/>
          <p:cNvSpPr>
            <a:spLocks noGrp="1"/>
          </p:cNvSpPr>
          <p:nvPr>
            <p:ph type="pic" sz="quarter" idx="21"/>
          </p:nvPr>
        </p:nvSpPr>
        <p:spPr>
          <a:xfrm>
            <a:off x="3188066" y="2045759"/>
            <a:ext cx="2019480" cy="3542824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21" name="图片 20" descr="图片包含 监视器, 电子产品&#10;&#10;描述已自动生成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01" y="1423793"/>
            <a:ext cx="2597351" cy="4758118"/>
          </a:xfrm>
          <a:prstGeom prst="rect">
            <a:avLst/>
          </a:prstGeom>
        </p:spPr>
      </p:pic>
      <p:sp>
        <p:nvSpPr>
          <p:cNvPr id="22" name="图片占位符 7"/>
          <p:cNvSpPr>
            <a:spLocks noGrp="1"/>
          </p:cNvSpPr>
          <p:nvPr>
            <p:ph type="pic" sz="quarter" idx="22"/>
          </p:nvPr>
        </p:nvSpPr>
        <p:spPr>
          <a:xfrm>
            <a:off x="6845386" y="2023639"/>
            <a:ext cx="2081380" cy="3564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9" name="išḷídé"/>
          <p:cNvSpPr/>
          <p:nvPr userDrawn="1"/>
        </p:nvSpPr>
        <p:spPr>
          <a:xfrm>
            <a:off x="5653394" y="3041375"/>
            <a:ext cx="891772" cy="891772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none" anchor="b" anchorCtr="0"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rPr>
              <a:t>VS</a:t>
            </a:r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9295973" y="2958188"/>
            <a:ext cx="2033609" cy="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/>
            <a:tailEnd type="none" w="med" len="med"/>
          </a:ln>
          <a:effectLst/>
        </p:spPr>
      </p:cxnSp>
      <p:cxnSp>
        <p:nvCxnSpPr>
          <p:cNvPr id="35" name="直接连接符 34"/>
          <p:cNvCxnSpPr/>
          <p:nvPr userDrawn="1"/>
        </p:nvCxnSpPr>
        <p:spPr>
          <a:xfrm>
            <a:off x="9295973" y="4194000"/>
            <a:ext cx="2033609" cy="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/>
            <a:tailEnd type="none" w="med" len="med"/>
          </a:ln>
          <a:effectLst/>
        </p:spPr>
      </p:cxnSp>
      <p:cxnSp>
        <p:nvCxnSpPr>
          <p:cNvPr id="36" name="直接连接符 35"/>
          <p:cNvCxnSpPr/>
          <p:nvPr userDrawn="1"/>
        </p:nvCxnSpPr>
        <p:spPr>
          <a:xfrm>
            <a:off x="802811" y="2958188"/>
            <a:ext cx="1896300" cy="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/>
            <a:tailEnd type="none" w="med" len="med"/>
          </a:ln>
          <a:effectLst/>
        </p:spPr>
      </p:cxnSp>
      <p:cxnSp>
        <p:nvCxnSpPr>
          <p:cNvPr id="37" name="直接连接符 36"/>
          <p:cNvCxnSpPr/>
          <p:nvPr userDrawn="1"/>
        </p:nvCxnSpPr>
        <p:spPr>
          <a:xfrm>
            <a:off x="802811" y="4194000"/>
            <a:ext cx="1896300" cy="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5" name="文本占位符 4"/>
          <p:cNvSpPr>
            <a:spLocks noGrp="1"/>
          </p:cNvSpPr>
          <p:nvPr>
            <p:ph type="body" sz="quarter" idx="23"/>
          </p:nvPr>
        </p:nvSpPr>
        <p:spPr>
          <a:xfrm>
            <a:off x="717988" y="2045759"/>
            <a:ext cx="2299131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8" name="文本占位符 4"/>
          <p:cNvSpPr>
            <a:spLocks noGrp="1"/>
          </p:cNvSpPr>
          <p:nvPr>
            <p:ph type="body" sz="quarter" idx="24"/>
          </p:nvPr>
        </p:nvSpPr>
        <p:spPr>
          <a:xfrm>
            <a:off x="726506" y="3243491"/>
            <a:ext cx="2299131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9" name="文本占位符 4"/>
          <p:cNvSpPr>
            <a:spLocks noGrp="1"/>
          </p:cNvSpPr>
          <p:nvPr>
            <p:ph type="body" sz="quarter" idx="25"/>
          </p:nvPr>
        </p:nvSpPr>
        <p:spPr>
          <a:xfrm>
            <a:off x="717988" y="4331622"/>
            <a:ext cx="2299131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0" name="文本占位符 4"/>
          <p:cNvSpPr>
            <a:spLocks noGrp="1"/>
          </p:cNvSpPr>
          <p:nvPr>
            <p:ph type="body" sz="quarter" idx="26"/>
          </p:nvPr>
        </p:nvSpPr>
        <p:spPr>
          <a:xfrm>
            <a:off x="9309685" y="2024020"/>
            <a:ext cx="2299131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1" name="文本占位符 4"/>
          <p:cNvSpPr>
            <a:spLocks noGrp="1"/>
          </p:cNvSpPr>
          <p:nvPr>
            <p:ph type="body" sz="quarter" idx="27"/>
          </p:nvPr>
        </p:nvSpPr>
        <p:spPr>
          <a:xfrm>
            <a:off x="9318203" y="3221752"/>
            <a:ext cx="2299131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2" name="文本占位符 4"/>
          <p:cNvSpPr>
            <a:spLocks noGrp="1"/>
          </p:cNvSpPr>
          <p:nvPr>
            <p:ph type="body" sz="quarter" idx="28"/>
          </p:nvPr>
        </p:nvSpPr>
        <p:spPr>
          <a:xfrm>
            <a:off x="9309685" y="4309883"/>
            <a:ext cx="2299131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四段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2"/>
          <p:cNvSpPr/>
          <p:nvPr userDrawn="1"/>
        </p:nvSpPr>
        <p:spPr>
          <a:xfrm>
            <a:off x="-9112" y="6498728"/>
            <a:ext cx="12192000" cy="38100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页脚占位符 2"/>
          <p:cNvSpPr txBox="1"/>
          <p:nvPr userDrawn="1"/>
        </p:nvSpPr>
        <p:spPr>
          <a:xfrm>
            <a:off x="4069915" y="6522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zh-CN" altLang="en-US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 panose="020B0604020202020204" pitchFamily="34" charset="0"/>
              </a:rPr>
              <a:t>实事求是 敢为人先 </a:t>
            </a:r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</a:t>
            </a:r>
            <a:endParaRPr lang="zh-CN" altLang="en-US" spc="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 userDrawn="1"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743759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pic>
        <p:nvPicPr>
          <p:cNvPr id="34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57638" y="1374404"/>
            <a:ext cx="10858500" cy="4705350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865405" y="1525626"/>
            <a:ext cx="2487528" cy="16425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8" name="图片占位符 4"/>
          <p:cNvSpPr>
            <a:spLocks noGrp="1"/>
          </p:cNvSpPr>
          <p:nvPr>
            <p:ph type="pic" sz="quarter" idx="11"/>
          </p:nvPr>
        </p:nvSpPr>
        <p:spPr>
          <a:xfrm>
            <a:off x="3528739" y="1525626"/>
            <a:ext cx="2487528" cy="16425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29" name="图片占位符 4"/>
          <p:cNvSpPr>
            <a:spLocks noGrp="1"/>
          </p:cNvSpPr>
          <p:nvPr>
            <p:ph type="pic" sz="quarter" idx="12"/>
          </p:nvPr>
        </p:nvSpPr>
        <p:spPr>
          <a:xfrm>
            <a:off x="6201240" y="1525626"/>
            <a:ext cx="2487528" cy="16425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0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830600" y="1525626"/>
            <a:ext cx="2487528" cy="164255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857399" y="3400313"/>
            <a:ext cx="2495534" cy="253843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1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3520262" y="3414873"/>
            <a:ext cx="2495534" cy="253843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2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219608" y="3414873"/>
            <a:ext cx="2495534" cy="253843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3" name="文本占位符 6"/>
          <p:cNvSpPr>
            <a:spLocks noGrp="1"/>
          </p:cNvSpPr>
          <p:nvPr>
            <p:ph type="body" sz="quarter" idx="17"/>
          </p:nvPr>
        </p:nvSpPr>
        <p:spPr>
          <a:xfrm>
            <a:off x="8838595" y="3414873"/>
            <a:ext cx="2495534" cy="253843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-湖南大学模板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户外, 建筑物, 天空, 树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700" r="4123" b="19864"/>
          <a:stretch>
            <a:fillRect/>
          </a:stretch>
        </p:blipFill>
        <p:spPr>
          <a:xfrm>
            <a:off x="-16361" y="0"/>
            <a:ext cx="12216541" cy="568553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-4091" y="0"/>
            <a:ext cx="12208361" cy="589679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4673703"/>
            <a:ext cx="12200180" cy="750929"/>
            <a:chOff x="-14544" y="4884668"/>
            <a:chExt cx="12221088" cy="586767"/>
          </a:xfrm>
          <a:solidFill>
            <a:schemeClr val="bg1">
              <a:lumMod val="95000"/>
            </a:schemeClr>
          </a:solidFill>
        </p:grpSpPr>
        <p:sp>
          <p:nvSpPr>
            <p:cNvPr id="10" name="矩形 8"/>
            <p:cNvSpPr/>
            <p:nvPr/>
          </p:nvSpPr>
          <p:spPr>
            <a:xfrm>
              <a:off x="-14544" y="4884668"/>
              <a:ext cx="6148644" cy="586767"/>
            </a:xfrm>
            <a:custGeom>
              <a:avLst/>
              <a:gdLst>
                <a:gd name="connsiteX0" fmla="*/ 0 w 6110544"/>
                <a:gd name="connsiteY0" fmla="*/ 0 h 112035"/>
                <a:gd name="connsiteX1" fmla="*/ 6110544 w 6110544"/>
                <a:gd name="connsiteY1" fmla="*/ 0 h 112035"/>
                <a:gd name="connsiteX2" fmla="*/ 6110544 w 6110544"/>
                <a:gd name="connsiteY2" fmla="*/ 112035 h 112035"/>
                <a:gd name="connsiteX3" fmla="*/ 0 w 6110544"/>
                <a:gd name="connsiteY3" fmla="*/ 112035 h 112035"/>
                <a:gd name="connsiteX4" fmla="*/ 0 w 6110544"/>
                <a:gd name="connsiteY4" fmla="*/ 0 h 112035"/>
                <a:gd name="connsiteX0-1" fmla="*/ 0 w 6123244"/>
                <a:gd name="connsiteY0-2" fmla="*/ 0 h 594635"/>
                <a:gd name="connsiteX1-3" fmla="*/ 6110544 w 6123244"/>
                <a:gd name="connsiteY1-4" fmla="*/ 0 h 594635"/>
                <a:gd name="connsiteX2-5" fmla="*/ 6123244 w 6123244"/>
                <a:gd name="connsiteY2-6" fmla="*/ 594635 h 594635"/>
                <a:gd name="connsiteX3-7" fmla="*/ 0 w 6123244"/>
                <a:gd name="connsiteY3-8" fmla="*/ 112035 h 594635"/>
                <a:gd name="connsiteX4-9" fmla="*/ 0 w 6123244"/>
                <a:gd name="connsiteY4-10" fmla="*/ 0 h 594635"/>
                <a:gd name="connsiteX0-11" fmla="*/ 0 w 6148644"/>
                <a:gd name="connsiteY0-12" fmla="*/ 0 h 594635"/>
                <a:gd name="connsiteX1-13" fmla="*/ 6148644 w 6148644"/>
                <a:gd name="connsiteY1-14" fmla="*/ 393700 h 594635"/>
                <a:gd name="connsiteX2-15" fmla="*/ 6123244 w 6148644"/>
                <a:gd name="connsiteY2-16" fmla="*/ 594635 h 594635"/>
                <a:gd name="connsiteX3-17" fmla="*/ 0 w 6148644"/>
                <a:gd name="connsiteY3-18" fmla="*/ 112035 h 594635"/>
                <a:gd name="connsiteX4-19" fmla="*/ 0 w 6148644"/>
                <a:gd name="connsiteY4-20" fmla="*/ 0 h 594635"/>
                <a:gd name="connsiteX0-21" fmla="*/ 0 w 6148644"/>
                <a:gd name="connsiteY0-22" fmla="*/ 0 h 594635"/>
                <a:gd name="connsiteX1-23" fmla="*/ 6148644 w 6148644"/>
                <a:gd name="connsiteY1-24" fmla="*/ 393700 h 594635"/>
                <a:gd name="connsiteX2-25" fmla="*/ 6123244 w 6148644"/>
                <a:gd name="connsiteY2-26" fmla="*/ 594635 h 594635"/>
                <a:gd name="connsiteX3-27" fmla="*/ 0 w 6148644"/>
                <a:gd name="connsiteY3-28" fmla="*/ 112035 h 594635"/>
                <a:gd name="connsiteX4-29" fmla="*/ 0 w 6148644"/>
                <a:gd name="connsiteY4-30" fmla="*/ 0 h 594635"/>
                <a:gd name="connsiteX0-31" fmla="*/ 0 w 6148644"/>
                <a:gd name="connsiteY0-32" fmla="*/ 0 h 594635"/>
                <a:gd name="connsiteX1-33" fmla="*/ 6148644 w 6148644"/>
                <a:gd name="connsiteY1-34" fmla="*/ 393700 h 594635"/>
                <a:gd name="connsiteX2-35" fmla="*/ 6123244 w 6148644"/>
                <a:gd name="connsiteY2-36" fmla="*/ 594635 h 594635"/>
                <a:gd name="connsiteX3-37" fmla="*/ 0 w 6148644"/>
                <a:gd name="connsiteY3-38" fmla="*/ 112035 h 594635"/>
                <a:gd name="connsiteX4-39" fmla="*/ 0 w 6148644"/>
                <a:gd name="connsiteY4-40" fmla="*/ 0 h 594635"/>
                <a:gd name="connsiteX0-41" fmla="*/ 0 w 6148644"/>
                <a:gd name="connsiteY0-42" fmla="*/ 42932 h 637567"/>
                <a:gd name="connsiteX1-43" fmla="*/ 6148644 w 6148644"/>
                <a:gd name="connsiteY1-44" fmla="*/ 436632 h 637567"/>
                <a:gd name="connsiteX2-45" fmla="*/ 6123244 w 6148644"/>
                <a:gd name="connsiteY2-46" fmla="*/ 637567 h 637567"/>
                <a:gd name="connsiteX3-47" fmla="*/ 0 w 6148644"/>
                <a:gd name="connsiteY3-48" fmla="*/ 154967 h 637567"/>
                <a:gd name="connsiteX4-49" fmla="*/ 0 w 6148644"/>
                <a:gd name="connsiteY4-50" fmla="*/ 42932 h 637567"/>
                <a:gd name="connsiteX0-51" fmla="*/ 0 w 6148644"/>
                <a:gd name="connsiteY0-52" fmla="*/ 42932 h 637567"/>
                <a:gd name="connsiteX1-53" fmla="*/ 6148644 w 6148644"/>
                <a:gd name="connsiteY1-54" fmla="*/ 436632 h 637567"/>
                <a:gd name="connsiteX2-55" fmla="*/ 6123244 w 6148644"/>
                <a:gd name="connsiteY2-56" fmla="*/ 637567 h 637567"/>
                <a:gd name="connsiteX3-57" fmla="*/ 0 w 6148644"/>
                <a:gd name="connsiteY3-58" fmla="*/ 154967 h 637567"/>
                <a:gd name="connsiteX4-59" fmla="*/ 0 w 6148644"/>
                <a:gd name="connsiteY4-60" fmla="*/ 42932 h 637567"/>
                <a:gd name="connsiteX0-61" fmla="*/ 0 w 6148644"/>
                <a:gd name="connsiteY0-62" fmla="*/ 42932 h 586767"/>
                <a:gd name="connsiteX1-63" fmla="*/ 6148644 w 6148644"/>
                <a:gd name="connsiteY1-64" fmla="*/ 436632 h 586767"/>
                <a:gd name="connsiteX2-65" fmla="*/ 6123244 w 6148644"/>
                <a:gd name="connsiteY2-66" fmla="*/ 586767 h 586767"/>
                <a:gd name="connsiteX3-67" fmla="*/ 0 w 6148644"/>
                <a:gd name="connsiteY3-68" fmla="*/ 154967 h 586767"/>
                <a:gd name="connsiteX4-69" fmla="*/ 0 w 6148644"/>
                <a:gd name="connsiteY4-70" fmla="*/ 42932 h 5867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148644" h="586767">
                  <a:moveTo>
                    <a:pt x="0" y="42932"/>
                  </a:moveTo>
                  <a:cubicBezTo>
                    <a:pt x="2049548" y="174165"/>
                    <a:pt x="4340396" y="-329601"/>
                    <a:pt x="6148644" y="436632"/>
                  </a:cubicBezTo>
                  <a:lnTo>
                    <a:pt x="6123244" y="586767"/>
                  </a:lnTo>
                  <a:cubicBezTo>
                    <a:pt x="4399663" y="-272600"/>
                    <a:pt x="2041081" y="315834"/>
                    <a:pt x="0" y="154967"/>
                  </a:cubicBezTo>
                  <a:lnTo>
                    <a:pt x="0" y="4293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矩形 8"/>
            <p:cNvSpPr/>
            <p:nvPr/>
          </p:nvSpPr>
          <p:spPr>
            <a:xfrm flipH="1">
              <a:off x="6057900" y="4884668"/>
              <a:ext cx="6148644" cy="586767"/>
            </a:xfrm>
            <a:custGeom>
              <a:avLst/>
              <a:gdLst>
                <a:gd name="connsiteX0" fmla="*/ 0 w 6110544"/>
                <a:gd name="connsiteY0" fmla="*/ 0 h 112035"/>
                <a:gd name="connsiteX1" fmla="*/ 6110544 w 6110544"/>
                <a:gd name="connsiteY1" fmla="*/ 0 h 112035"/>
                <a:gd name="connsiteX2" fmla="*/ 6110544 w 6110544"/>
                <a:gd name="connsiteY2" fmla="*/ 112035 h 112035"/>
                <a:gd name="connsiteX3" fmla="*/ 0 w 6110544"/>
                <a:gd name="connsiteY3" fmla="*/ 112035 h 112035"/>
                <a:gd name="connsiteX4" fmla="*/ 0 w 6110544"/>
                <a:gd name="connsiteY4" fmla="*/ 0 h 112035"/>
                <a:gd name="connsiteX0-1" fmla="*/ 0 w 6123244"/>
                <a:gd name="connsiteY0-2" fmla="*/ 0 h 594635"/>
                <a:gd name="connsiteX1-3" fmla="*/ 6110544 w 6123244"/>
                <a:gd name="connsiteY1-4" fmla="*/ 0 h 594635"/>
                <a:gd name="connsiteX2-5" fmla="*/ 6123244 w 6123244"/>
                <a:gd name="connsiteY2-6" fmla="*/ 594635 h 594635"/>
                <a:gd name="connsiteX3-7" fmla="*/ 0 w 6123244"/>
                <a:gd name="connsiteY3-8" fmla="*/ 112035 h 594635"/>
                <a:gd name="connsiteX4-9" fmla="*/ 0 w 6123244"/>
                <a:gd name="connsiteY4-10" fmla="*/ 0 h 594635"/>
                <a:gd name="connsiteX0-11" fmla="*/ 0 w 6148644"/>
                <a:gd name="connsiteY0-12" fmla="*/ 0 h 594635"/>
                <a:gd name="connsiteX1-13" fmla="*/ 6148644 w 6148644"/>
                <a:gd name="connsiteY1-14" fmla="*/ 393700 h 594635"/>
                <a:gd name="connsiteX2-15" fmla="*/ 6123244 w 6148644"/>
                <a:gd name="connsiteY2-16" fmla="*/ 594635 h 594635"/>
                <a:gd name="connsiteX3-17" fmla="*/ 0 w 6148644"/>
                <a:gd name="connsiteY3-18" fmla="*/ 112035 h 594635"/>
                <a:gd name="connsiteX4-19" fmla="*/ 0 w 6148644"/>
                <a:gd name="connsiteY4-20" fmla="*/ 0 h 594635"/>
                <a:gd name="connsiteX0-21" fmla="*/ 0 w 6148644"/>
                <a:gd name="connsiteY0-22" fmla="*/ 0 h 594635"/>
                <a:gd name="connsiteX1-23" fmla="*/ 6148644 w 6148644"/>
                <a:gd name="connsiteY1-24" fmla="*/ 393700 h 594635"/>
                <a:gd name="connsiteX2-25" fmla="*/ 6123244 w 6148644"/>
                <a:gd name="connsiteY2-26" fmla="*/ 594635 h 594635"/>
                <a:gd name="connsiteX3-27" fmla="*/ 0 w 6148644"/>
                <a:gd name="connsiteY3-28" fmla="*/ 112035 h 594635"/>
                <a:gd name="connsiteX4-29" fmla="*/ 0 w 6148644"/>
                <a:gd name="connsiteY4-30" fmla="*/ 0 h 594635"/>
                <a:gd name="connsiteX0-31" fmla="*/ 0 w 6148644"/>
                <a:gd name="connsiteY0-32" fmla="*/ 0 h 594635"/>
                <a:gd name="connsiteX1-33" fmla="*/ 6148644 w 6148644"/>
                <a:gd name="connsiteY1-34" fmla="*/ 393700 h 594635"/>
                <a:gd name="connsiteX2-35" fmla="*/ 6123244 w 6148644"/>
                <a:gd name="connsiteY2-36" fmla="*/ 594635 h 594635"/>
                <a:gd name="connsiteX3-37" fmla="*/ 0 w 6148644"/>
                <a:gd name="connsiteY3-38" fmla="*/ 112035 h 594635"/>
                <a:gd name="connsiteX4-39" fmla="*/ 0 w 6148644"/>
                <a:gd name="connsiteY4-40" fmla="*/ 0 h 594635"/>
                <a:gd name="connsiteX0-41" fmla="*/ 0 w 6148644"/>
                <a:gd name="connsiteY0-42" fmla="*/ 42932 h 637567"/>
                <a:gd name="connsiteX1-43" fmla="*/ 6148644 w 6148644"/>
                <a:gd name="connsiteY1-44" fmla="*/ 436632 h 637567"/>
                <a:gd name="connsiteX2-45" fmla="*/ 6123244 w 6148644"/>
                <a:gd name="connsiteY2-46" fmla="*/ 637567 h 637567"/>
                <a:gd name="connsiteX3-47" fmla="*/ 0 w 6148644"/>
                <a:gd name="connsiteY3-48" fmla="*/ 154967 h 637567"/>
                <a:gd name="connsiteX4-49" fmla="*/ 0 w 6148644"/>
                <a:gd name="connsiteY4-50" fmla="*/ 42932 h 637567"/>
                <a:gd name="connsiteX0-51" fmla="*/ 0 w 6148644"/>
                <a:gd name="connsiteY0-52" fmla="*/ 42932 h 637567"/>
                <a:gd name="connsiteX1-53" fmla="*/ 6148644 w 6148644"/>
                <a:gd name="connsiteY1-54" fmla="*/ 436632 h 637567"/>
                <a:gd name="connsiteX2-55" fmla="*/ 6123244 w 6148644"/>
                <a:gd name="connsiteY2-56" fmla="*/ 637567 h 637567"/>
                <a:gd name="connsiteX3-57" fmla="*/ 0 w 6148644"/>
                <a:gd name="connsiteY3-58" fmla="*/ 154967 h 637567"/>
                <a:gd name="connsiteX4-59" fmla="*/ 0 w 6148644"/>
                <a:gd name="connsiteY4-60" fmla="*/ 42932 h 637567"/>
                <a:gd name="connsiteX0-61" fmla="*/ 0 w 6148644"/>
                <a:gd name="connsiteY0-62" fmla="*/ 42932 h 586767"/>
                <a:gd name="connsiteX1-63" fmla="*/ 6148644 w 6148644"/>
                <a:gd name="connsiteY1-64" fmla="*/ 436632 h 586767"/>
                <a:gd name="connsiteX2-65" fmla="*/ 6123244 w 6148644"/>
                <a:gd name="connsiteY2-66" fmla="*/ 586767 h 586767"/>
                <a:gd name="connsiteX3-67" fmla="*/ 0 w 6148644"/>
                <a:gd name="connsiteY3-68" fmla="*/ 154967 h 586767"/>
                <a:gd name="connsiteX4-69" fmla="*/ 0 w 6148644"/>
                <a:gd name="connsiteY4-70" fmla="*/ 42932 h 5867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148644" h="586767">
                  <a:moveTo>
                    <a:pt x="0" y="42932"/>
                  </a:moveTo>
                  <a:cubicBezTo>
                    <a:pt x="2049548" y="174165"/>
                    <a:pt x="4340396" y="-329601"/>
                    <a:pt x="6148644" y="436632"/>
                  </a:cubicBezTo>
                  <a:lnTo>
                    <a:pt x="6123244" y="586767"/>
                  </a:lnTo>
                  <a:cubicBezTo>
                    <a:pt x="4399663" y="-272600"/>
                    <a:pt x="2041081" y="315834"/>
                    <a:pt x="0" y="154967"/>
                  </a:cubicBezTo>
                  <a:lnTo>
                    <a:pt x="0" y="42932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8" name="五边形 5"/>
          <p:cNvSpPr/>
          <p:nvPr userDrawn="1"/>
        </p:nvSpPr>
        <p:spPr>
          <a:xfrm>
            <a:off x="0" y="5243314"/>
            <a:ext cx="12192000" cy="1696421"/>
          </a:xfrm>
          <a:custGeom>
            <a:avLst/>
            <a:gdLst>
              <a:gd name="connsiteX0" fmla="*/ 4 w 3514725"/>
              <a:gd name="connsiteY0" fmla="*/ 462054 h 1209675"/>
              <a:gd name="connsiteX1" fmla="*/ 1757363 w 3514725"/>
              <a:gd name="connsiteY1" fmla="*/ 0 h 1209675"/>
              <a:gd name="connsiteX2" fmla="*/ 3514721 w 3514725"/>
              <a:gd name="connsiteY2" fmla="*/ 462054 h 1209675"/>
              <a:gd name="connsiteX3" fmla="*/ 2843470 w 3514725"/>
              <a:gd name="connsiteY3" fmla="*/ 1209672 h 1209675"/>
              <a:gd name="connsiteX4" fmla="*/ 671255 w 3514725"/>
              <a:gd name="connsiteY4" fmla="*/ 1209672 h 1209675"/>
              <a:gd name="connsiteX5" fmla="*/ 4 w 3514725"/>
              <a:gd name="connsiteY5" fmla="*/ 462054 h 1209675"/>
              <a:gd name="connsiteX0-1" fmla="*/ 0 w 3767134"/>
              <a:gd name="connsiteY0-2" fmla="*/ 328704 h 1076322"/>
              <a:gd name="connsiteX1-3" fmla="*/ 3767134 w 3767134"/>
              <a:gd name="connsiteY1-4" fmla="*/ 0 h 1076322"/>
              <a:gd name="connsiteX2-5" fmla="*/ 3514717 w 3767134"/>
              <a:gd name="connsiteY2-6" fmla="*/ 328704 h 1076322"/>
              <a:gd name="connsiteX3-7" fmla="*/ 2843466 w 3767134"/>
              <a:gd name="connsiteY3-8" fmla="*/ 1076322 h 1076322"/>
              <a:gd name="connsiteX4-9" fmla="*/ 671251 w 3767134"/>
              <a:gd name="connsiteY4-10" fmla="*/ 1076322 h 1076322"/>
              <a:gd name="connsiteX5-11" fmla="*/ 0 w 3767134"/>
              <a:gd name="connsiteY5-12" fmla="*/ 328704 h 1076322"/>
              <a:gd name="connsiteX0-13" fmla="*/ 0 w 9368091"/>
              <a:gd name="connsiteY0-14" fmla="*/ 328704 h 1504947"/>
              <a:gd name="connsiteX1-15" fmla="*/ 3767134 w 9368091"/>
              <a:gd name="connsiteY1-16" fmla="*/ 0 h 1504947"/>
              <a:gd name="connsiteX2-17" fmla="*/ 3514717 w 9368091"/>
              <a:gd name="connsiteY2-18" fmla="*/ 328704 h 1504947"/>
              <a:gd name="connsiteX3-19" fmla="*/ 9368091 w 9368091"/>
              <a:gd name="connsiteY3-20" fmla="*/ 1504947 h 1504947"/>
              <a:gd name="connsiteX4-21" fmla="*/ 671251 w 9368091"/>
              <a:gd name="connsiteY4-22" fmla="*/ 1076322 h 1504947"/>
              <a:gd name="connsiteX5-23" fmla="*/ 0 w 9368091"/>
              <a:gd name="connsiteY5-24" fmla="*/ 328704 h 1504947"/>
              <a:gd name="connsiteX0-25" fmla="*/ 0 w 9368091"/>
              <a:gd name="connsiteY0-26" fmla="*/ 657225 h 1833468"/>
              <a:gd name="connsiteX1-27" fmla="*/ 3767134 w 9368091"/>
              <a:gd name="connsiteY1-28" fmla="*/ 328521 h 1833468"/>
              <a:gd name="connsiteX2-29" fmla="*/ 9363067 w 9368091"/>
              <a:gd name="connsiteY2-30" fmla="*/ 0 h 1833468"/>
              <a:gd name="connsiteX3-31" fmla="*/ 9368091 w 9368091"/>
              <a:gd name="connsiteY3-32" fmla="*/ 1833468 h 1833468"/>
              <a:gd name="connsiteX4-33" fmla="*/ 671251 w 9368091"/>
              <a:gd name="connsiteY4-34" fmla="*/ 1404843 h 1833468"/>
              <a:gd name="connsiteX5-35" fmla="*/ 0 w 9368091"/>
              <a:gd name="connsiteY5-36" fmla="*/ 657225 h 1833468"/>
              <a:gd name="connsiteX0-37" fmla="*/ 0 w 11349291"/>
              <a:gd name="connsiteY0-38" fmla="*/ 0 h 1852518"/>
              <a:gd name="connsiteX1-39" fmla="*/ 5748334 w 11349291"/>
              <a:gd name="connsiteY1-40" fmla="*/ 347571 h 1852518"/>
              <a:gd name="connsiteX2-41" fmla="*/ 11344267 w 11349291"/>
              <a:gd name="connsiteY2-42" fmla="*/ 19050 h 1852518"/>
              <a:gd name="connsiteX3-43" fmla="*/ 11349291 w 11349291"/>
              <a:gd name="connsiteY3-44" fmla="*/ 1852518 h 1852518"/>
              <a:gd name="connsiteX4-45" fmla="*/ 2652451 w 11349291"/>
              <a:gd name="connsiteY4-46" fmla="*/ 1423893 h 1852518"/>
              <a:gd name="connsiteX5-47" fmla="*/ 0 w 11349291"/>
              <a:gd name="connsiteY5-48" fmla="*/ 0 h 1852518"/>
              <a:gd name="connsiteX0-49" fmla="*/ 24074 w 11373365"/>
              <a:gd name="connsiteY0-50" fmla="*/ 0 h 1890618"/>
              <a:gd name="connsiteX1-51" fmla="*/ 5772408 w 11373365"/>
              <a:gd name="connsiteY1-52" fmla="*/ 347571 h 1890618"/>
              <a:gd name="connsiteX2-53" fmla="*/ 11368341 w 11373365"/>
              <a:gd name="connsiteY2-54" fmla="*/ 19050 h 1890618"/>
              <a:gd name="connsiteX3-55" fmla="*/ 11373365 w 11373365"/>
              <a:gd name="connsiteY3-56" fmla="*/ 1852518 h 1890618"/>
              <a:gd name="connsiteX4-57" fmla="*/ 0 w 11373365"/>
              <a:gd name="connsiteY4-58" fmla="*/ 1890618 h 1890618"/>
              <a:gd name="connsiteX5-59" fmla="*/ 24074 w 11373365"/>
              <a:gd name="connsiteY5-60" fmla="*/ 0 h 1890618"/>
              <a:gd name="connsiteX0-61" fmla="*/ 24074 w 11787446"/>
              <a:gd name="connsiteY0-62" fmla="*/ 0 h 1890618"/>
              <a:gd name="connsiteX1-63" fmla="*/ 5772408 w 11787446"/>
              <a:gd name="connsiteY1-64" fmla="*/ 347571 h 1890618"/>
              <a:gd name="connsiteX2-65" fmla="*/ 11787441 w 11787446"/>
              <a:gd name="connsiteY2-66" fmla="*/ 47625 h 1890618"/>
              <a:gd name="connsiteX3-67" fmla="*/ 11373365 w 11787446"/>
              <a:gd name="connsiteY3-68" fmla="*/ 1852518 h 1890618"/>
              <a:gd name="connsiteX4-69" fmla="*/ 0 w 11787446"/>
              <a:gd name="connsiteY4-70" fmla="*/ 1890618 h 1890618"/>
              <a:gd name="connsiteX5-71" fmla="*/ 24074 w 11787446"/>
              <a:gd name="connsiteY5-72" fmla="*/ 0 h 1890618"/>
              <a:gd name="connsiteX0-73" fmla="*/ 24074 w 11859140"/>
              <a:gd name="connsiteY0-74" fmla="*/ 0 h 1890618"/>
              <a:gd name="connsiteX1-75" fmla="*/ 5772408 w 11859140"/>
              <a:gd name="connsiteY1-76" fmla="*/ 347571 h 1890618"/>
              <a:gd name="connsiteX2-77" fmla="*/ 11787441 w 11859140"/>
              <a:gd name="connsiteY2-78" fmla="*/ 47625 h 1890618"/>
              <a:gd name="connsiteX3-79" fmla="*/ 11859140 w 11859140"/>
              <a:gd name="connsiteY3-80" fmla="*/ 1852518 h 1890618"/>
              <a:gd name="connsiteX4-81" fmla="*/ 0 w 11859140"/>
              <a:gd name="connsiteY4-82" fmla="*/ 1890618 h 1890618"/>
              <a:gd name="connsiteX5-83" fmla="*/ 24074 w 11859140"/>
              <a:gd name="connsiteY5-84" fmla="*/ 0 h 1890618"/>
              <a:gd name="connsiteX0-85" fmla="*/ 24074 w 11892272"/>
              <a:gd name="connsiteY0-86" fmla="*/ 0 h 1890618"/>
              <a:gd name="connsiteX1-87" fmla="*/ 5772408 w 11892272"/>
              <a:gd name="connsiteY1-88" fmla="*/ 347571 h 1890618"/>
              <a:gd name="connsiteX2-89" fmla="*/ 11892216 w 11892272"/>
              <a:gd name="connsiteY2-90" fmla="*/ 47625 h 1890618"/>
              <a:gd name="connsiteX3-91" fmla="*/ 11859140 w 11892272"/>
              <a:gd name="connsiteY3-92" fmla="*/ 1852518 h 1890618"/>
              <a:gd name="connsiteX4-93" fmla="*/ 0 w 11892272"/>
              <a:gd name="connsiteY4-94" fmla="*/ 1890618 h 1890618"/>
              <a:gd name="connsiteX5-95" fmla="*/ 24074 w 11892272"/>
              <a:gd name="connsiteY5-96" fmla="*/ 0 h 1890618"/>
              <a:gd name="connsiteX0-97" fmla="*/ 24074 w 11897240"/>
              <a:gd name="connsiteY0-98" fmla="*/ 0 h 1890618"/>
              <a:gd name="connsiteX1-99" fmla="*/ 5772408 w 11897240"/>
              <a:gd name="connsiteY1-100" fmla="*/ 347571 h 1890618"/>
              <a:gd name="connsiteX2-101" fmla="*/ 11892216 w 11897240"/>
              <a:gd name="connsiteY2-102" fmla="*/ 47625 h 1890618"/>
              <a:gd name="connsiteX3-103" fmla="*/ 11897240 w 11897240"/>
              <a:gd name="connsiteY3-104" fmla="*/ 1862043 h 1890618"/>
              <a:gd name="connsiteX4-105" fmla="*/ 0 w 11897240"/>
              <a:gd name="connsiteY4-106" fmla="*/ 1890618 h 1890618"/>
              <a:gd name="connsiteX5-107" fmla="*/ 24074 w 11897240"/>
              <a:gd name="connsiteY5-108" fmla="*/ 0 h 1890618"/>
              <a:gd name="connsiteX0-109" fmla="*/ 0 w 12187491"/>
              <a:gd name="connsiteY0-110" fmla="*/ 0 h 1881093"/>
              <a:gd name="connsiteX1-111" fmla="*/ 6062659 w 12187491"/>
              <a:gd name="connsiteY1-112" fmla="*/ 338046 h 1881093"/>
              <a:gd name="connsiteX2-113" fmla="*/ 12182467 w 12187491"/>
              <a:gd name="connsiteY2-114" fmla="*/ 38100 h 1881093"/>
              <a:gd name="connsiteX3-115" fmla="*/ 12187491 w 12187491"/>
              <a:gd name="connsiteY3-116" fmla="*/ 1852518 h 1881093"/>
              <a:gd name="connsiteX4-117" fmla="*/ 290251 w 12187491"/>
              <a:gd name="connsiteY4-118" fmla="*/ 1881093 h 1881093"/>
              <a:gd name="connsiteX5-119" fmla="*/ 0 w 12187491"/>
              <a:gd name="connsiteY5-120" fmla="*/ 0 h 1881093"/>
              <a:gd name="connsiteX0-121" fmla="*/ 24074 w 12211565"/>
              <a:gd name="connsiteY0-122" fmla="*/ 0 h 1900143"/>
              <a:gd name="connsiteX1-123" fmla="*/ 6086733 w 12211565"/>
              <a:gd name="connsiteY1-124" fmla="*/ 338046 h 1900143"/>
              <a:gd name="connsiteX2-125" fmla="*/ 12206541 w 12211565"/>
              <a:gd name="connsiteY2-126" fmla="*/ 38100 h 1900143"/>
              <a:gd name="connsiteX3-127" fmla="*/ 12211565 w 12211565"/>
              <a:gd name="connsiteY3-128" fmla="*/ 1852518 h 1900143"/>
              <a:gd name="connsiteX4-129" fmla="*/ 0 w 12211565"/>
              <a:gd name="connsiteY4-130" fmla="*/ 1900143 h 1900143"/>
              <a:gd name="connsiteX5-131" fmla="*/ 24074 w 12211565"/>
              <a:gd name="connsiteY5-132" fmla="*/ 0 h 1900143"/>
              <a:gd name="connsiteX0-133" fmla="*/ 24074 w 12211565"/>
              <a:gd name="connsiteY0-134" fmla="*/ 0 h 1900143"/>
              <a:gd name="connsiteX1-135" fmla="*/ 6181983 w 12211565"/>
              <a:gd name="connsiteY1-136" fmla="*/ 1166721 h 1900143"/>
              <a:gd name="connsiteX2-137" fmla="*/ 12206541 w 12211565"/>
              <a:gd name="connsiteY2-138" fmla="*/ 38100 h 1900143"/>
              <a:gd name="connsiteX3-139" fmla="*/ 12211565 w 12211565"/>
              <a:gd name="connsiteY3-140" fmla="*/ 1852518 h 1900143"/>
              <a:gd name="connsiteX4-141" fmla="*/ 0 w 12211565"/>
              <a:gd name="connsiteY4-142" fmla="*/ 1900143 h 1900143"/>
              <a:gd name="connsiteX5-143" fmla="*/ 24074 w 12211565"/>
              <a:gd name="connsiteY5-144" fmla="*/ 0 h 1900143"/>
              <a:gd name="connsiteX0-145" fmla="*/ 24074 w 12211565"/>
              <a:gd name="connsiteY0-146" fmla="*/ 0 h 1900143"/>
              <a:gd name="connsiteX1-147" fmla="*/ 6134358 w 12211565"/>
              <a:gd name="connsiteY1-148" fmla="*/ 471396 h 1900143"/>
              <a:gd name="connsiteX2-149" fmla="*/ 12206541 w 12211565"/>
              <a:gd name="connsiteY2-150" fmla="*/ 38100 h 1900143"/>
              <a:gd name="connsiteX3-151" fmla="*/ 12211565 w 12211565"/>
              <a:gd name="connsiteY3-152" fmla="*/ 1852518 h 1900143"/>
              <a:gd name="connsiteX4-153" fmla="*/ 0 w 12211565"/>
              <a:gd name="connsiteY4-154" fmla="*/ 1900143 h 1900143"/>
              <a:gd name="connsiteX5-155" fmla="*/ 24074 w 12211565"/>
              <a:gd name="connsiteY5-156" fmla="*/ 0 h 1900143"/>
              <a:gd name="connsiteX0-157" fmla="*/ 24074 w 12211565"/>
              <a:gd name="connsiteY0-158" fmla="*/ 0 h 1900143"/>
              <a:gd name="connsiteX1-159" fmla="*/ 6134358 w 12211565"/>
              <a:gd name="connsiteY1-160" fmla="*/ 471396 h 1900143"/>
              <a:gd name="connsiteX2-161" fmla="*/ 12206541 w 12211565"/>
              <a:gd name="connsiteY2-162" fmla="*/ 38100 h 1900143"/>
              <a:gd name="connsiteX3-163" fmla="*/ 12211565 w 12211565"/>
              <a:gd name="connsiteY3-164" fmla="*/ 1852518 h 1900143"/>
              <a:gd name="connsiteX4-165" fmla="*/ 0 w 12211565"/>
              <a:gd name="connsiteY4-166" fmla="*/ 1900143 h 1900143"/>
              <a:gd name="connsiteX5-167" fmla="*/ 24074 w 12211565"/>
              <a:gd name="connsiteY5-168" fmla="*/ 0 h 1900143"/>
              <a:gd name="connsiteX0-169" fmla="*/ 24074 w 12211565"/>
              <a:gd name="connsiteY0-170" fmla="*/ 0 h 1900143"/>
              <a:gd name="connsiteX1-171" fmla="*/ 6134358 w 12211565"/>
              <a:gd name="connsiteY1-172" fmla="*/ 471396 h 1900143"/>
              <a:gd name="connsiteX2-173" fmla="*/ 12206541 w 12211565"/>
              <a:gd name="connsiteY2-174" fmla="*/ 38100 h 1900143"/>
              <a:gd name="connsiteX3-175" fmla="*/ 12211565 w 12211565"/>
              <a:gd name="connsiteY3-176" fmla="*/ 1852518 h 1900143"/>
              <a:gd name="connsiteX4-177" fmla="*/ 0 w 12211565"/>
              <a:gd name="connsiteY4-178" fmla="*/ 1900143 h 1900143"/>
              <a:gd name="connsiteX5-179" fmla="*/ 24074 w 12211565"/>
              <a:gd name="connsiteY5-180" fmla="*/ 0 h 1900143"/>
              <a:gd name="connsiteX0-181" fmla="*/ 0 w 12212891"/>
              <a:gd name="connsiteY0-182" fmla="*/ 0 h 1931715"/>
              <a:gd name="connsiteX1-183" fmla="*/ 6135684 w 12212891"/>
              <a:gd name="connsiteY1-184" fmla="*/ 502968 h 1931715"/>
              <a:gd name="connsiteX2-185" fmla="*/ 12207867 w 12212891"/>
              <a:gd name="connsiteY2-186" fmla="*/ 69672 h 1931715"/>
              <a:gd name="connsiteX3-187" fmla="*/ 12212891 w 12212891"/>
              <a:gd name="connsiteY3-188" fmla="*/ 1884090 h 1931715"/>
              <a:gd name="connsiteX4-189" fmla="*/ 1326 w 12212891"/>
              <a:gd name="connsiteY4-190" fmla="*/ 1931715 h 1931715"/>
              <a:gd name="connsiteX5-191" fmla="*/ 0 w 12212891"/>
              <a:gd name="connsiteY5-192" fmla="*/ 0 h 1931715"/>
              <a:gd name="connsiteX0-193" fmla="*/ 0 w 12212891"/>
              <a:gd name="connsiteY0-194" fmla="*/ 0 h 1978807"/>
              <a:gd name="connsiteX1-195" fmla="*/ 6135684 w 12212891"/>
              <a:gd name="connsiteY1-196" fmla="*/ 502968 h 1978807"/>
              <a:gd name="connsiteX2-197" fmla="*/ 12207867 w 12212891"/>
              <a:gd name="connsiteY2-198" fmla="*/ 69672 h 1978807"/>
              <a:gd name="connsiteX3-199" fmla="*/ 12212891 w 12212891"/>
              <a:gd name="connsiteY3-200" fmla="*/ 1978807 h 1978807"/>
              <a:gd name="connsiteX4-201" fmla="*/ 1326 w 12212891"/>
              <a:gd name="connsiteY4-202" fmla="*/ 1931715 h 1978807"/>
              <a:gd name="connsiteX5-203" fmla="*/ 0 w 12212891"/>
              <a:gd name="connsiteY5-204" fmla="*/ 0 h 19788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212891" h="1978807">
                <a:moveTo>
                  <a:pt x="0" y="0"/>
                </a:moveTo>
                <a:cubicBezTo>
                  <a:pt x="2036761" y="157132"/>
                  <a:pt x="5470523" y="-216139"/>
                  <a:pt x="6135684" y="502968"/>
                </a:cubicBezTo>
                <a:cubicBezTo>
                  <a:pt x="6578595" y="-270114"/>
                  <a:pt x="10183806" y="214104"/>
                  <a:pt x="12207867" y="69672"/>
                </a:cubicBezTo>
                <a:cubicBezTo>
                  <a:pt x="12209542" y="680828"/>
                  <a:pt x="12211216" y="1367651"/>
                  <a:pt x="12212891" y="1978807"/>
                </a:cubicBezTo>
                <a:lnTo>
                  <a:pt x="1326" y="19317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标题 24"/>
          <p:cNvSpPr>
            <a:spLocks noGrp="1"/>
          </p:cNvSpPr>
          <p:nvPr>
            <p:ph type="title"/>
          </p:nvPr>
        </p:nvSpPr>
        <p:spPr>
          <a:xfrm>
            <a:off x="874923" y="1744581"/>
            <a:ext cx="10515600" cy="132556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6"/>
          </p:nvPr>
        </p:nvSpPr>
        <p:spPr>
          <a:xfrm>
            <a:off x="2325460" y="3077179"/>
            <a:ext cx="7916862" cy="268551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615077" y="4077990"/>
            <a:ext cx="2480923" cy="204264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zh-CN" altLang="en-US" dirty="0"/>
              <a:t>单击此处编辑</a:t>
            </a:r>
          </a:p>
        </p:txBody>
      </p:sp>
      <p:sp>
        <p:nvSpPr>
          <p:cNvPr id="29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6138125" y="4068966"/>
            <a:ext cx="2480923" cy="204264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</a:lstStyle>
          <a:p>
            <a:pPr lvl="0"/>
            <a:r>
              <a:rPr lang="zh-CN" altLang="en-US" dirty="0"/>
              <a:t>单击此处编辑</a:t>
            </a:r>
          </a:p>
        </p:txBody>
      </p:sp>
      <p:sp>
        <p:nvSpPr>
          <p:cNvPr id="2" name="椭圆 1"/>
          <p:cNvSpPr/>
          <p:nvPr userDrawn="1"/>
        </p:nvSpPr>
        <p:spPr>
          <a:xfrm>
            <a:off x="5626817" y="4842841"/>
            <a:ext cx="938366" cy="9383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08"/>
          <a:stretch>
            <a:fillRect/>
          </a:stretch>
        </p:blipFill>
        <p:spPr>
          <a:xfrm>
            <a:off x="5666911" y="4826696"/>
            <a:ext cx="1162290" cy="941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>
            <a:fillRect/>
          </a:stretch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 panose="020B05020402040202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/>
          <p:nvPr userDrawn="1"/>
        </p:nvSpPr>
        <p:spPr>
          <a:xfrm>
            <a:off x="-9112" y="6498728"/>
            <a:ext cx="12192000" cy="38100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页脚占位符 2"/>
          <p:cNvSpPr txBox="1"/>
          <p:nvPr userDrawn="1"/>
        </p:nvSpPr>
        <p:spPr>
          <a:xfrm>
            <a:off x="4069915" y="6522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zh-CN" altLang="en-US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 panose="020B0604020202020204" pitchFamily="34" charset="0"/>
              </a:rPr>
              <a:t>实事求是 敢为人先 </a:t>
            </a:r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</a:t>
            </a:r>
            <a:endParaRPr lang="zh-CN" altLang="en-US" spc="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8760573" y="6512341"/>
            <a:ext cx="2743200" cy="365125"/>
          </a:xfrm>
        </p:spPr>
        <p:txBody>
          <a:bodyPr/>
          <a:lstStyle/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-20332"/>
            <a:ext cx="12192000" cy="6858000"/>
          </a:xfrm>
          <a:prstGeom prst="rect">
            <a:avLst/>
          </a:prstGeom>
        </p:spPr>
      </p:pic>
      <p:sp>
        <p:nvSpPr>
          <p:cNvPr id="10" name="Cross 48"/>
          <p:cNvSpPr/>
          <p:nvPr userDrawn="1"/>
        </p:nvSpPr>
        <p:spPr>
          <a:xfrm>
            <a:off x="8171664" y="2742700"/>
            <a:ext cx="622168" cy="622168"/>
          </a:xfrm>
          <a:prstGeom prst="plus">
            <a:avLst>
              <a:gd name="adj" fmla="val 42526"/>
            </a:avLst>
          </a:prstGeom>
          <a:solidFill>
            <a:schemeClr val="bg1">
              <a:lumMod val="95000"/>
              <a:alpha val="1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2" name="Picture" descr="Picture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879325" y="3876401"/>
            <a:ext cx="906156" cy="34533"/>
          </a:xfrm>
          <a:prstGeom prst="rect">
            <a:avLst/>
          </a:prstGeom>
        </p:spPr>
      </p:pic>
      <p:sp>
        <p:nvSpPr>
          <p:cNvPr id="23" name="标题 18"/>
          <p:cNvSpPr>
            <a:spLocks noGrp="1"/>
          </p:cNvSpPr>
          <p:nvPr>
            <p:ph type="title" hasCustomPrompt="1"/>
          </p:nvPr>
        </p:nvSpPr>
        <p:spPr>
          <a:xfrm>
            <a:off x="4879325" y="2688983"/>
            <a:ext cx="5401881" cy="1059729"/>
          </a:xfrm>
        </p:spPr>
        <p:txBody>
          <a:bodyPr anchor="t" anchorCtr="0">
            <a:noAutofit/>
          </a:bodyPr>
          <a:lstStyle>
            <a:lvl1pPr>
              <a:defRPr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</a:t>
            </a:r>
          </a:p>
        </p:txBody>
      </p:sp>
      <p:sp>
        <p:nvSpPr>
          <p:cNvPr id="25" name="矩形 24"/>
          <p:cNvSpPr/>
          <p:nvPr userDrawn="1"/>
        </p:nvSpPr>
        <p:spPr>
          <a:xfrm>
            <a:off x="710279" y="1988442"/>
            <a:ext cx="3213879" cy="32490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5"/>
          <p:cNvSpPr>
            <a:spLocks noGrp="1"/>
          </p:cNvSpPr>
          <p:nvPr>
            <p:ph type="body" sz="quarter" idx="13" hasCustomPrompt="1"/>
          </p:nvPr>
        </p:nvSpPr>
        <p:spPr>
          <a:xfrm>
            <a:off x="65630" y="1783938"/>
            <a:ext cx="4503175" cy="3929548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19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grpSp>
        <p:nvGrpSpPr>
          <p:cNvPr id="12" name="Group 1"/>
          <p:cNvGrpSpPr/>
          <p:nvPr userDrawn="1"/>
        </p:nvGrpSpPr>
        <p:grpSpPr>
          <a:xfrm flipV="1">
            <a:off x="-9112" y="-48206"/>
            <a:ext cx="12201112" cy="789870"/>
            <a:chOff x="-3360339" y="14090851"/>
            <a:chExt cx="15551681" cy="1063976"/>
          </a:xfrm>
        </p:grpSpPr>
        <p:sp>
          <p:nvSpPr>
            <p:cNvPr id="13" name="Right Triangle 1"/>
            <p:cNvSpPr/>
            <p:nvPr/>
          </p:nvSpPr>
          <p:spPr>
            <a:xfrm>
              <a:off x="-3360339" y="14090851"/>
              <a:ext cx="14536339" cy="1026429"/>
            </a:xfrm>
            <a:custGeom>
              <a:avLst/>
              <a:gdLst>
                <a:gd name="connsiteX0" fmla="*/ 0 w 11176000"/>
                <a:gd name="connsiteY0" fmla="*/ 673100 h 673100"/>
                <a:gd name="connsiteX1" fmla="*/ 0 w 11176000"/>
                <a:gd name="connsiteY1" fmla="*/ 0 h 673100"/>
                <a:gd name="connsiteX2" fmla="*/ 11176000 w 11176000"/>
                <a:gd name="connsiteY2" fmla="*/ 673100 h 673100"/>
                <a:gd name="connsiteX3" fmla="*/ 0 w 11176000"/>
                <a:gd name="connsiteY3" fmla="*/ 673100 h 673100"/>
                <a:gd name="connsiteX0-1" fmla="*/ 0 w 11176000"/>
                <a:gd name="connsiteY0-2" fmla="*/ 689203 h 689203"/>
                <a:gd name="connsiteX1-3" fmla="*/ 0 w 11176000"/>
                <a:gd name="connsiteY1-4" fmla="*/ 16103 h 689203"/>
                <a:gd name="connsiteX2-5" fmla="*/ 11176000 w 11176000"/>
                <a:gd name="connsiteY2-6" fmla="*/ 689203 h 689203"/>
                <a:gd name="connsiteX3-7" fmla="*/ 0 w 11176000"/>
                <a:gd name="connsiteY3-8" fmla="*/ 689203 h 689203"/>
                <a:gd name="connsiteX0-9" fmla="*/ 0 w 11176000"/>
                <a:gd name="connsiteY0-10" fmla="*/ 685861 h 685861"/>
                <a:gd name="connsiteX1-11" fmla="*/ 0 w 11176000"/>
                <a:gd name="connsiteY1-12" fmla="*/ 12761 h 685861"/>
                <a:gd name="connsiteX2-13" fmla="*/ 11176000 w 11176000"/>
                <a:gd name="connsiteY2-14" fmla="*/ 685861 h 685861"/>
                <a:gd name="connsiteX3-15" fmla="*/ 0 w 11176000"/>
                <a:gd name="connsiteY3-16" fmla="*/ 685861 h 685861"/>
                <a:gd name="connsiteX0-17" fmla="*/ 0 w 11176000"/>
                <a:gd name="connsiteY0-18" fmla="*/ 548751 h 548751"/>
                <a:gd name="connsiteX1-19" fmla="*/ 12700 w 11176000"/>
                <a:gd name="connsiteY1-20" fmla="*/ 15351 h 548751"/>
                <a:gd name="connsiteX2-21" fmla="*/ 11176000 w 11176000"/>
                <a:gd name="connsiteY2-22" fmla="*/ 548751 h 548751"/>
                <a:gd name="connsiteX3-23" fmla="*/ 0 w 11176000"/>
                <a:gd name="connsiteY3-24" fmla="*/ 548751 h 548751"/>
                <a:gd name="connsiteX0-25" fmla="*/ 6350 w 11182350"/>
                <a:gd name="connsiteY0-26" fmla="*/ 548751 h 548751"/>
                <a:gd name="connsiteX1-27" fmla="*/ 0 w 11182350"/>
                <a:gd name="connsiteY1-28" fmla="*/ 15351 h 548751"/>
                <a:gd name="connsiteX2-29" fmla="*/ 11182350 w 11182350"/>
                <a:gd name="connsiteY2-30" fmla="*/ 548751 h 548751"/>
                <a:gd name="connsiteX3-31" fmla="*/ 6350 w 11182350"/>
                <a:gd name="connsiteY3-32" fmla="*/ 548751 h 548751"/>
                <a:gd name="connsiteX0-33" fmla="*/ 6350 w 11182350"/>
                <a:gd name="connsiteY0-34" fmla="*/ 754940 h 754940"/>
                <a:gd name="connsiteX1-35" fmla="*/ 0 w 11182350"/>
                <a:gd name="connsiteY1-36" fmla="*/ 221540 h 754940"/>
                <a:gd name="connsiteX2-37" fmla="*/ 11182350 w 11182350"/>
                <a:gd name="connsiteY2-38" fmla="*/ 754940 h 754940"/>
                <a:gd name="connsiteX3-39" fmla="*/ 6350 w 11182350"/>
                <a:gd name="connsiteY3-40" fmla="*/ 754940 h 754940"/>
                <a:gd name="connsiteX0-41" fmla="*/ 6350 w 11182350"/>
                <a:gd name="connsiteY0-42" fmla="*/ 1026426 h 1026426"/>
                <a:gd name="connsiteX1-43" fmla="*/ 0 w 11182350"/>
                <a:gd name="connsiteY1-44" fmla="*/ 187547 h 1026426"/>
                <a:gd name="connsiteX2-45" fmla="*/ 11182350 w 11182350"/>
                <a:gd name="connsiteY2-46" fmla="*/ 1026426 h 1026426"/>
                <a:gd name="connsiteX3-47" fmla="*/ 6350 w 11182350"/>
                <a:gd name="connsiteY3-48" fmla="*/ 1026426 h 1026426"/>
                <a:gd name="connsiteX0-49" fmla="*/ 625 w 11182856"/>
                <a:gd name="connsiteY0-50" fmla="*/ 1022184 h 1026427"/>
                <a:gd name="connsiteX1-51" fmla="*/ 506 w 11182856"/>
                <a:gd name="connsiteY1-52" fmla="*/ 187548 h 1026427"/>
                <a:gd name="connsiteX2-53" fmla="*/ 11182856 w 11182856"/>
                <a:gd name="connsiteY2-54" fmla="*/ 1026427 h 1026427"/>
                <a:gd name="connsiteX3-55" fmla="*/ 625 w 11182856"/>
                <a:gd name="connsiteY3-56" fmla="*/ 1022184 h 10264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1182856" h="1026427">
                  <a:moveTo>
                    <a:pt x="625" y="1022184"/>
                  </a:moveTo>
                  <a:cubicBezTo>
                    <a:pt x="-1492" y="844384"/>
                    <a:pt x="2623" y="365348"/>
                    <a:pt x="506" y="187548"/>
                  </a:cubicBezTo>
                  <a:cubicBezTo>
                    <a:pt x="4945039" y="-515185"/>
                    <a:pt x="6936823" y="979860"/>
                    <a:pt x="11182856" y="1026427"/>
                  </a:cubicBezTo>
                  <a:lnTo>
                    <a:pt x="625" y="1022184"/>
                  </a:lnTo>
                  <a:close/>
                </a:path>
              </a:pathLst>
            </a:custGeom>
            <a:solidFill>
              <a:srgbClr val="D01212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" name="Right Triangle 1"/>
            <p:cNvSpPr/>
            <p:nvPr/>
          </p:nvSpPr>
          <p:spPr>
            <a:xfrm flipH="1">
              <a:off x="2286402" y="14316628"/>
              <a:ext cx="9904940" cy="838199"/>
            </a:xfrm>
            <a:custGeom>
              <a:avLst/>
              <a:gdLst>
                <a:gd name="connsiteX0" fmla="*/ 0 w 11176000"/>
                <a:gd name="connsiteY0" fmla="*/ 673100 h 673100"/>
                <a:gd name="connsiteX1" fmla="*/ 0 w 11176000"/>
                <a:gd name="connsiteY1" fmla="*/ 0 h 673100"/>
                <a:gd name="connsiteX2" fmla="*/ 11176000 w 11176000"/>
                <a:gd name="connsiteY2" fmla="*/ 673100 h 673100"/>
                <a:gd name="connsiteX3" fmla="*/ 0 w 11176000"/>
                <a:gd name="connsiteY3" fmla="*/ 673100 h 673100"/>
                <a:gd name="connsiteX0-1" fmla="*/ 0 w 11176000"/>
                <a:gd name="connsiteY0-2" fmla="*/ 689203 h 689203"/>
                <a:gd name="connsiteX1-3" fmla="*/ 0 w 11176000"/>
                <a:gd name="connsiteY1-4" fmla="*/ 16103 h 689203"/>
                <a:gd name="connsiteX2-5" fmla="*/ 11176000 w 11176000"/>
                <a:gd name="connsiteY2-6" fmla="*/ 689203 h 689203"/>
                <a:gd name="connsiteX3-7" fmla="*/ 0 w 11176000"/>
                <a:gd name="connsiteY3-8" fmla="*/ 689203 h 689203"/>
                <a:gd name="connsiteX0-9" fmla="*/ 0 w 11176000"/>
                <a:gd name="connsiteY0-10" fmla="*/ 685861 h 685861"/>
                <a:gd name="connsiteX1-11" fmla="*/ 0 w 11176000"/>
                <a:gd name="connsiteY1-12" fmla="*/ 12761 h 685861"/>
                <a:gd name="connsiteX2-13" fmla="*/ 11176000 w 11176000"/>
                <a:gd name="connsiteY2-14" fmla="*/ 685861 h 685861"/>
                <a:gd name="connsiteX3-15" fmla="*/ 0 w 11176000"/>
                <a:gd name="connsiteY3-16" fmla="*/ 685861 h 685861"/>
                <a:gd name="connsiteX0-17" fmla="*/ 0 w 11176000"/>
                <a:gd name="connsiteY0-18" fmla="*/ 548751 h 548751"/>
                <a:gd name="connsiteX1-19" fmla="*/ 12700 w 11176000"/>
                <a:gd name="connsiteY1-20" fmla="*/ 15351 h 548751"/>
                <a:gd name="connsiteX2-21" fmla="*/ 11176000 w 11176000"/>
                <a:gd name="connsiteY2-22" fmla="*/ 548751 h 548751"/>
                <a:gd name="connsiteX3-23" fmla="*/ 0 w 11176000"/>
                <a:gd name="connsiteY3-24" fmla="*/ 548751 h 548751"/>
                <a:gd name="connsiteX0-25" fmla="*/ 6350 w 11182350"/>
                <a:gd name="connsiteY0-26" fmla="*/ 548751 h 548751"/>
                <a:gd name="connsiteX1-27" fmla="*/ 0 w 11182350"/>
                <a:gd name="connsiteY1-28" fmla="*/ 15351 h 548751"/>
                <a:gd name="connsiteX2-29" fmla="*/ 11182350 w 11182350"/>
                <a:gd name="connsiteY2-30" fmla="*/ 548751 h 548751"/>
                <a:gd name="connsiteX3-31" fmla="*/ 6350 w 11182350"/>
                <a:gd name="connsiteY3-32" fmla="*/ 548751 h 5487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1182350" h="548751">
                  <a:moveTo>
                    <a:pt x="6350" y="548751"/>
                  </a:moveTo>
                  <a:cubicBezTo>
                    <a:pt x="4233" y="370951"/>
                    <a:pt x="2117" y="193151"/>
                    <a:pt x="0" y="15351"/>
                  </a:cubicBezTo>
                  <a:cubicBezTo>
                    <a:pt x="4969933" y="-103182"/>
                    <a:pt x="6936317" y="502184"/>
                    <a:pt x="11182350" y="548751"/>
                  </a:cubicBezTo>
                  <a:lnTo>
                    <a:pt x="6350" y="548751"/>
                  </a:lnTo>
                  <a:close/>
                </a:path>
              </a:pathLst>
            </a:custGeom>
            <a:solidFill>
              <a:srgbClr val="D0121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人物介绍页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9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3" name="Picture" descr="Picture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8541" y="1398602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37" name="图片占位符 36"/>
          <p:cNvSpPr>
            <a:spLocks noGrp="1"/>
          </p:cNvSpPr>
          <p:nvPr>
            <p:ph type="pic" sz="quarter" idx="10"/>
          </p:nvPr>
        </p:nvSpPr>
        <p:spPr>
          <a:xfrm>
            <a:off x="1614057" y="1779549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8" name="图片占位符 37"/>
          <p:cNvSpPr>
            <a:spLocks noGrp="1"/>
          </p:cNvSpPr>
          <p:nvPr>
            <p:ph type="pic" sz="quarter" idx="11"/>
          </p:nvPr>
        </p:nvSpPr>
        <p:spPr>
          <a:xfrm>
            <a:off x="5205218" y="1779549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9" name="图片占位符 38"/>
          <p:cNvSpPr>
            <a:spLocks noGrp="1"/>
          </p:cNvSpPr>
          <p:nvPr>
            <p:ph type="pic" sz="quarter" idx="12"/>
          </p:nvPr>
        </p:nvSpPr>
        <p:spPr>
          <a:xfrm>
            <a:off x="8796379" y="1779549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0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1614057" y="4052895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41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5205218" y="4052895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42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8796379" y="4052895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人物介绍页3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2"/>
          <p:cNvSpPr/>
          <p:nvPr userDrawn="1"/>
        </p:nvSpPr>
        <p:spPr>
          <a:xfrm>
            <a:off x="-9112" y="6498728"/>
            <a:ext cx="12192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页脚占位符 2"/>
          <p:cNvSpPr txBox="1"/>
          <p:nvPr userDrawn="1"/>
        </p:nvSpPr>
        <p:spPr>
          <a:xfrm>
            <a:off x="4069915" y="6522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zh-CN" altLang="en-US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 panose="020B0604020202020204" pitchFamily="34" charset="0"/>
              </a:rPr>
              <a:t>实事求是 敢为人先 </a:t>
            </a:r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</a:t>
            </a:r>
            <a:endParaRPr lang="zh-CN" altLang="en-US" spc="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9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3" name="Picture" descr="Picture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8541" y="1398602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37" name="图片占位符 36"/>
          <p:cNvSpPr>
            <a:spLocks noGrp="1"/>
          </p:cNvSpPr>
          <p:nvPr>
            <p:ph type="pic" sz="quarter" idx="10"/>
          </p:nvPr>
        </p:nvSpPr>
        <p:spPr>
          <a:xfrm>
            <a:off x="1614057" y="1779549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8" name="图片占位符 37"/>
          <p:cNvSpPr>
            <a:spLocks noGrp="1"/>
          </p:cNvSpPr>
          <p:nvPr>
            <p:ph type="pic" sz="quarter" idx="11"/>
          </p:nvPr>
        </p:nvSpPr>
        <p:spPr>
          <a:xfrm>
            <a:off x="4018478" y="1724464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9" name="图片占位符 38"/>
          <p:cNvSpPr>
            <a:spLocks noGrp="1"/>
          </p:cNvSpPr>
          <p:nvPr>
            <p:ph type="pic" sz="quarter" idx="12"/>
          </p:nvPr>
        </p:nvSpPr>
        <p:spPr>
          <a:xfrm>
            <a:off x="8796379" y="1779549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0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1614057" y="4052895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41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4018478" y="3997810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42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8796379" y="4052895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6"/>
          </p:nvPr>
        </p:nvSpPr>
        <p:spPr>
          <a:xfrm>
            <a:off x="6391958" y="1746681"/>
            <a:ext cx="1844193" cy="1844193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7" hasCustomPrompt="1"/>
          </p:nvPr>
        </p:nvSpPr>
        <p:spPr>
          <a:xfrm>
            <a:off x="6391958" y="4020027"/>
            <a:ext cx="2030936" cy="11502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转场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sp>
        <p:nvSpPr>
          <p:cNvPr id="29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sp>
        <p:nvSpPr>
          <p:cNvPr id="31" name="矩形 30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3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68541" y="1398602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41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1432756" y="4653055"/>
            <a:ext cx="2030936" cy="60120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1426930" y="1755393"/>
            <a:ext cx="2036762" cy="2597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3" name="图片占位符 2"/>
          <p:cNvSpPr>
            <a:spLocks noGrp="1"/>
          </p:cNvSpPr>
          <p:nvPr>
            <p:ph type="pic" sz="quarter" idx="17"/>
          </p:nvPr>
        </p:nvSpPr>
        <p:spPr>
          <a:xfrm>
            <a:off x="3852567" y="1755393"/>
            <a:ext cx="2036762" cy="2597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2"/>
          <p:cNvSpPr>
            <a:spLocks noGrp="1"/>
          </p:cNvSpPr>
          <p:nvPr>
            <p:ph type="pic" sz="quarter" idx="18"/>
          </p:nvPr>
        </p:nvSpPr>
        <p:spPr>
          <a:xfrm>
            <a:off x="6278204" y="1755393"/>
            <a:ext cx="2036762" cy="2597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6" name="图片占位符 2"/>
          <p:cNvSpPr>
            <a:spLocks noGrp="1"/>
          </p:cNvSpPr>
          <p:nvPr>
            <p:ph type="pic" sz="quarter" idx="19"/>
          </p:nvPr>
        </p:nvSpPr>
        <p:spPr>
          <a:xfrm>
            <a:off x="8703841" y="1755393"/>
            <a:ext cx="2036762" cy="2597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8" name="文本占位符 5"/>
          <p:cNvSpPr>
            <a:spLocks noGrp="1"/>
          </p:cNvSpPr>
          <p:nvPr>
            <p:ph type="body" sz="quarter" idx="20" hasCustomPrompt="1"/>
          </p:nvPr>
        </p:nvSpPr>
        <p:spPr>
          <a:xfrm>
            <a:off x="3858393" y="4653055"/>
            <a:ext cx="2030936" cy="60120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34" name="文本占位符 5"/>
          <p:cNvSpPr>
            <a:spLocks noGrp="1"/>
          </p:cNvSpPr>
          <p:nvPr>
            <p:ph type="body" sz="quarter" idx="21" hasCustomPrompt="1"/>
          </p:nvPr>
        </p:nvSpPr>
        <p:spPr>
          <a:xfrm>
            <a:off x="6284030" y="4653055"/>
            <a:ext cx="2030936" cy="60120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35" name="文本占位符 5"/>
          <p:cNvSpPr>
            <a:spLocks noGrp="1"/>
          </p:cNvSpPr>
          <p:nvPr>
            <p:ph type="body" sz="quarter" idx="22" hasCustomPrompt="1"/>
          </p:nvPr>
        </p:nvSpPr>
        <p:spPr>
          <a:xfrm>
            <a:off x="8728308" y="4653055"/>
            <a:ext cx="2030936" cy="60120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" descr="Picture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0400" y="1373476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横长图三段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Picture" descr="Picture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8541" y="1387656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13" name="íṧḷiḑê"/>
          <p:cNvSpPr/>
          <p:nvPr userDrawn="1"/>
        </p:nvSpPr>
        <p:spPr>
          <a:xfrm>
            <a:off x="688308" y="3819730"/>
            <a:ext cx="10845800" cy="468411"/>
          </a:xfrm>
          <a:prstGeom prst="rect">
            <a:avLst/>
          </a:prstGeom>
          <a:solidFill>
            <a:srgbClr val="C00000">
              <a:alpha val="6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2" name="直接连接符 21"/>
          <p:cNvCxnSpPr/>
          <p:nvPr userDrawn="1"/>
        </p:nvCxnSpPr>
        <p:spPr>
          <a:xfrm>
            <a:off x="8143817" y="3819730"/>
            <a:ext cx="0" cy="231437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85000"/>
              </a:schemeClr>
            </a:solidFill>
            <a:prstDash val="solid"/>
            <a:round/>
          </a:ln>
          <a:effectLst/>
        </p:spPr>
      </p:cxn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86314" y="1398602"/>
            <a:ext cx="10815384" cy="2387966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42" name="直接连接符 41"/>
          <p:cNvCxnSpPr/>
          <p:nvPr userDrawn="1"/>
        </p:nvCxnSpPr>
        <p:spPr>
          <a:xfrm>
            <a:off x="4069915" y="3819730"/>
            <a:ext cx="0" cy="2314370"/>
          </a:xfrm>
          <a:prstGeom prst="line">
            <a:avLst/>
          </a:prstGeom>
          <a:noFill/>
          <a:ln w="3175" cap="rnd" cmpd="sng" algn="ctr">
            <a:solidFill>
              <a:schemeClr val="bg1">
                <a:lumMod val="85000"/>
              </a:schemeClr>
            </a:solidFill>
            <a:prstDash val="solid"/>
            <a:round/>
          </a:ln>
          <a:effectLst/>
        </p:spPr>
      </p:cxnSp>
      <p:sp>
        <p:nvSpPr>
          <p:cNvPr id="44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560505" y="3846207"/>
            <a:ext cx="1443504" cy="3884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45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5449980" y="3869894"/>
            <a:ext cx="1443504" cy="3884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46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9394151" y="3856887"/>
            <a:ext cx="1443504" cy="3884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47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901438" y="4572420"/>
            <a:ext cx="3057190" cy="15474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48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8231382" y="4586692"/>
            <a:ext cx="3057190" cy="15600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50" name="文本占位符 5"/>
          <p:cNvSpPr>
            <a:spLocks noGrp="1"/>
          </p:cNvSpPr>
          <p:nvPr>
            <p:ph type="body" sz="quarter" idx="16" hasCustomPrompt="1"/>
          </p:nvPr>
        </p:nvSpPr>
        <p:spPr>
          <a:xfrm>
            <a:off x="4510766" y="4572420"/>
            <a:ext cx="3104636" cy="15474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图多段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 userDrawn="1"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8" name="Picture" descr="Picture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0400" y="1373476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68338" y="1373188"/>
            <a:ext cx="5427662" cy="4721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84622" y="1731214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84622" y="2539269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6784622" y="3347324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784622" y="4155379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21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6784622" y="4914459"/>
            <a:ext cx="4457484" cy="3953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单击此处编辑母版文本样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9562465" y="19685"/>
            <a:ext cx="251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Garamond" panose="02020404030301010803" charset="0"/>
                <a:cs typeface="Garamond" panose="02020404030301010803" charset="0"/>
              </a:rPr>
              <a:t>CCF Chip 2024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横长图一段式-湖南大学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8616" r="86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2"/>
          <p:cNvSpPr/>
          <p:nvPr userDrawn="1"/>
        </p:nvSpPr>
        <p:spPr>
          <a:xfrm>
            <a:off x="-9112" y="6498728"/>
            <a:ext cx="12192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页脚占位符 2"/>
          <p:cNvSpPr txBox="1"/>
          <p:nvPr userDrawn="1"/>
        </p:nvSpPr>
        <p:spPr>
          <a:xfrm>
            <a:off x="4069915" y="6522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zh-CN" altLang="en-US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 panose="020B0604020202020204" pitchFamily="34" charset="0"/>
              </a:rPr>
              <a:t>实事求是 敢为人先 </a:t>
            </a:r>
            <a:r>
              <a:rPr lang="en-US" altLang="zh-CN" spc="3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—</a:t>
            </a:r>
            <a:endParaRPr lang="zh-CN" altLang="en-US" spc="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灯片编号占位符 5"/>
          <p:cNvSpPr txBox="1"/>
          <p:nvPr userDrawn="1"/>
        </p:nvSpPr>
        <p:spPr>
          <a:xfrm>
            <a:off x="8760573" y="65123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B76156-88C3-4342-990D-42328ACD65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 userDrawn="1"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矩形 1"/>
          <p:cNvSpPr/>
          <p:nvPr userDrawn="1"/>
        </p:nvSpPr>
        <p:spPr>
          <a:xfrm flipH="1">
            <a:off x="668541" y="405778"/>
            <a:ext cx="63536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ight Triangle 1"/>
          <p:cNvSpPr/>
          <p:nvPr/>
        </p:nvSpPr>
        <p:spPr>
          <a:xfrm flipH="1" flipV="1">
            <a:off x="4421053" y="-48206"/>
            <a:ext cx="7770947" cy="622259"/>
          </a:xfrm>
          <a:custGeom>
            <a:avLst/>
            <a:gdLst>
              <a:gd name="connsiteX0" fmla="*/ 0 w 11176000"/>
              <a:gd name="connsiteY0" fmla="*/ 673100 h 673100"/>
              <a:gd name="connsiteX1" fmla="*/ 0 w 11176000"/>
              <a:gd name="connsiteY1" fmla="*/ 0 h 673100"/>
              <a:gd name="connsiteX2" fmla="*/ 11176000 w 11176000"/>
              <a:gd name="connsiteY2" fmla="*/ 673100 h 673100"/>
              <a:gd name="connsiteX3" fmla="*/ 0 w 11176000"/>
              <a:gd name="connsiteY3" fmla="*/ 673100 h 673100"/>
              <a:gd name="connsiteX0-1" fmla="*/ 0 w 11176000"/>
              <a:gd name="connsiteY0-2" fmla="*/ 689203 h 689203"/>
              <a:gd name="connsiteX1-3" fmla="*/ 0 w 11176000"/>
              <a:gd name="connsiteY1-4" fmla="*/ 16103 h 689203"/>
              <a:gd name="connsiteX2-5" fmla="*/ 11176000 w 11176000"/>
              <a:gd name="connsiteY2-6" fmla="*/ 689203 h 689203"/>
              <a:gd name="connsiteX3-7" fmla="*/ 0 w 11176000"/>
              <a:gd name="connsiteY3-8" fmla="*/ 689203 h 689203"/>
              <a:gd name="connsiteX0-9" fmla="*/ 0 w 11176000"/>
              <a:gd name="connsiteY0-10" fmla="*/ 685861 h 685861"/>
              <a:gd name="connsiteX1-11" fmla="*/ 0 w 11176000"/>
              <a:gd name="connsiteY1-12" fmla="*/ 12761 h 685861"/>
              <a:gd name="connsiteX2-13" fmla="*/ 11176000 w 11176000"/>
              <a:gd name="connsiteY2-14" fmla="*/ 685861 h 685861"/>
              <a:gd name="connsiteX3-15" fmla="*/ 0 w 11176000"/>
              <a:gd name="connsiteY3-16" fmla="*/ 685861 h 685861"/>
              <a:gd name="connsiteX0-17" fmla="*/ 0 w 11176000"/>
              <a:gd name="connsiteY0-18" fmla="*/ 548751 h 548751"/>
              <a:gd name="connsiteX1-19" fmla="*/ 12700 w 11176000"/>
              <a:gd name="connsiteY1-20" fmla="*/ 15351 h 548751"/>
              <a:gd name="connsiteX2-21" fmla="*/ 11176000 w 11176000"/>
              <a:gd name="connsiteY2-22" fmla="*/ 548751 h 548751"/>
              <a:gd name="connsiteX3-23" fmla="*/ 0 w 11176000"/>
              <a:gd name="connsiteY3-24" fmla="*/ 548751 h 548751"/>
              <a:gd name="connsiteX0-25" fmla="*/ 6350 w 11182350"/>
              <a:gd name="connsiteY0-26" fmla="*/ 548751 h 548751"/>
              <a:gd name="connsiteX1-27" fmla="*/ 0 w 11182350"/>
              <a:gd name="connsiteY1-28" fmla="*/ 15351 h 548751"/>
              <a:gd name="connsiteX2-29" fmla="*/ 11182350 w 11182350"/>
              <a:gd name="connsiteY2-30" fmla="*/ 548751 h 548751"/>
              <a:gd name="connsiteX3-31" fmla="*/ 6350 w 11182350"/>
              <a:gd name="connsiteY3-32" fmla="*/ 548751 h 5487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182350" h="548751">
                <a:moveTo>
                  <a:pt x="6350" y="548751"/>
                </a:moveTo>
                <a:cubicBezTo>
                  <a:pt x="4233" y="370951"/>
                  <a:pt x="2117" y="193151"/>
                  <a:pt x="0" y="15351"/>
                </a:cubicBezTo>
                <a:cubicBezTo>
                  <a:pt x="4969933" y="-103182"/>
                  <a:pt x="6936317" y="502184"/>
                  <a:pt x="11182350" y="548751"/>
                </a:cubicBezTo>
                <a:lnTo>
                  <a:pt x="6350" y="548751"/>
                </a:lnTo>
                <a:close/>
              </a:path>
            </a:pathLst>
          </a:custGeom>
          <a:solidFill>
            <a:srgbClr val="D012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36" y="22962"/>
            <a:ext cx="1654482" cy="479926"/>
          </a:xfrm>
          <a:prstGeom prst="rect">
            <a:avLst/>
          </a:prstGeom>
        </p:spPr>
      </p:pic>
      <p:pic>
        <p:nvPicPr>
          <p:cNvPr id="28" name="Picture" descr="Picture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60400" y="1373476"/>
            <a:ext cx="10858500" cy="4721224"/>
          </a:xfrm>
          <a:prstGeom prst="rect">
            <a:avLst/>
          </a:prstGeom>
          <a:effectLst>
            <a:outerShdw blurRad="152400" dist="79726" dir="2700000" algn="ctr">
              <a:srgbClr val="000000">
                <a:alpha val="30000"/>
              </a:srgbClr>
            </a:outerShdw>
          </a:effectLst>
        </p:spPr>
      </p:pic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00309" y="1350394"/>
            <a:ext cx="10843373" cy="24607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/>
          </p:nvPr>
        </p:nvSpPr>
        <p:spPr>
          <a:xfrm>
            <a:off x="1726344" y="4592372"/>
            <a:ext cx="8791302" cy="50292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5700" y="6235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6156-88C3-4342-990D-42328ACD652D}" type="slidenum">
              <a:rPr lang="zh-CN" altLang="en-US" smtClean="0"/>
              <a:t>‹#›</a:t>
            </a:fld>
            <a:r>
              <a:rPr lang="en-US" altLang="zh-CN" dirty="0"/>
              <a:t>/X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slideLayout" Target="../slideLayouts/slideLayout16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75030" y="1110990"/>
            <a:ext cx="10515600" cy="1757680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A Holistic Approach to Automatic Mixed-Precision Code Generation and Tuning for Affine Programs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470660" y="2746750"/>
            <a:ext cx="9323705" cy="563880"/>
          </a:xfrm>
        </p:spPr>
        <p:txBody>
          <a:bodyPr anchor="t" anchorCtr="0">
            <a:noAutofit/>
          </a:bodyPr>
          <a:lstStyle/>
          <a:p>
            <a:pPr marL="0" indent="0" algn="ctr"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  <a:cs typeface="Calibri" panose="020F0502020204030204" pitchFamily="34" charset="0"/>
                <a:sym typeface="+mn-ea"/>
              </a:rPr>
              <a:t>面向仿射程序的自动混合精度代码生成和调优方法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2830830" y="3687821"/>
            <a:ext cx="6530340" cy="993886"/>
          </a:xfrm>
        </p:spPr>
        <p:txBody>
          <a:bodyPr/>
          <a:lstStyle/>
          <a:p>
            <a:r>
              <a:rPr lang="zh-CN" altLang="en-US" sz="2000" b="1" dirty="0">
                <a:sym typeface="+mn-ea"/>
              </a:rPr>
              <a:t>录用会议：</a:t>
            </a:r>
            <a:r>
              <a:rPr lang="en-US" altLang="zh-CN" sz="2000" b="1" dirty="0" err="1">
                <a:sym typeface="+mn-ea"/>
              </a:rPr>
              <a:t>PPoPP</a:t>
            </a:r>
            <a:r>
              <a:rPr lang="en-US" altLang="zh-CN" sz="2000" b="1" dirty="0">
                <a:sym typeface="+mn-ea"/>
              </a:rPr>
              <a:t>      </a:t>
            </a:r>
            <a:r>
              <a:rPr lang="zh-CN" altLang="en-US" sz="2000" b="1" dirty="0">
                <a:sym typeface="+mn-ea"/>
              </a:rPr>
              <a:t>汇报人： 宋广辉</a:t>
            </a:r>
            <a:endParaRPr lang="en-US" altLang="zh-CN" sz="2000" b="1" dirty="0">
              <a:sym typeface="+mn-ea"/>
            </a:endParaRPr>
          </a:p>
          <a:p>
            <a:r>
              <a:rPr lang="en-US" altLang="zh-CN" sz="2000" b="1" dirty="0"/>
              <a:t>Email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sheensong@163.com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8310" y="357880"/>
            <a:ext cx="11349243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中国计算机协会芯片大会（</a:t>
            </a:r>
            <a:r>
              <a:rPr lang="en-US" altLang="zh-CN" sz="2400" b="1" dirty="0">
                <a:solidFill>
                  <a:schemeClr val="bg1"/>
                </a:solidFill>
              </a:rPr>
              <a:t>CCF Chip 2024</a:t>
            </a:r>
            <a:r>
              <a:rPr lang="zh-CN" altLang="en-US" sz="2400" b="1" dirty="0">
                <a:solidFill>
                  <a:schemeClr val="bg1"/>
                </a:solidFill>
              </a:rPr>
              <a:t>）</a:t>
            </a:r>
            <a:r>
              <a:rPr lang="en-US" altLang="zh-CN" sz="2400" b="1" dirty="0">
                <a:solidFill>
                  <a:schemeClr val="bg1"/>
                </a:solidFill>
              </a:rPr>
              <a:t>                   2024</a:t>
            </a:r>
            <a:r>
              <a:rPr lang="zh-CN" altLang="en-US" sz="2400" b="1" dirty="0">
                <a:solidFill>
                  <a:schemeClr val="bg1"/>
                </a:solidFill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</a:rPr>
              <a:t>7</a:t>
            </a:r>
            <a:r>
              <a:rPr lang="zh-CN" altLang="en-US" sz="2400" b="1" dirty="0">
                <a:solidFill>
                  <a:schemeClr val="bg1"/>
                </a:solidFill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</a:rPr>
              <a:t>19-21</a:t>
            </a:r>
            <a:r>
              <a:rPr lang="zh-CN" altLang="en-US" sz="2400" b="1" dirty="0">
                <a:solidFill>
                  <a:schemeClr val="bg1"/>
                </a:solidFill>
              </a:rPr>
              <a:t>日</a:t>
            </a:r>
            <a:r>
              <a:rPr lang="en-US" altLang="zh-CN" sz="2400" b="1" dirty="0">
                <a:solidFill>
                  <a:schemeClr val="bg1"/>
                </a:solidFill>
              </a:rPr>
              <a:t>   </a:t>
            </a:r>
            <a:r>
              <a:rPr lang="zh-CN" altLang="en-US" sz="2400" b="1" dirty="0">
                <a:solidFill>
                  <a:schemeClr val="bg1"/>
                </a:solidFill>
              </a:rPr>
              <a:t>上海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symm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示例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迭代空间划分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6096000" y="2272728"/>
            <a:ext cx="5723571" cy="3440032"/>
            <a:chOff x="6024277" y="1468379"/>
            <a:chExt cx="5392843" cy="315768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4277" y="1468379"/>
              <a:ext cx="5392843" cy="2828599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6295104" y="4296978"/>
              <a:ext cx="4435307" cy="329087"/>
              <a:chOff x="795668" y="4827274"/>
              <a:chExt cx="10514432" cy="77221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5668" y="4827274"/>
                <a:ext cx="3910185" cy="772210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3261" y="4827274"/>
                <a:ext cx="3656839" cy="769861"/>
              </a:xfrm>
              <a:prstGeom prst="rect">
                <a:avLst/>
              </a:prstGeom>
            </p:spPr>
          </p:pic>
        </p:grpSp>
      </p:grpSp>
      <p:sp>
        <p:nvSpPr>
          <p:cNvPr id="16" name="文本框 15"/>
          <p:cNvSpPr txBox="1"/>
          <p:nvPr/>
        </p:nvSpPr>
        <p:spPr>
          <a:xfrm>
            <a:off x="297385" y="1272446"/>
            <a:ext cx="1170689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迭代空间划分策略：将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Calibri" panose="020F0502020204030204" pitchFamily="34" charset="0"/>
              </a:rPr>
              <a:t>不被内层循环索引所依赖的最外层循环</a:t>
            </a: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进行划分。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87717" y="2362375"/>
            <a:ext cx="5392843" cy="2778707"/>
            <a:chOff x="187717" y="2362375"/>
            <a:chExt cx="5392843" cy="277870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/>
            <a:srcRect l="-1" t="1401" r="38380" b="20157"/>
            <a:stretch>
              <a:fillRect/>
            </a:stretch>
          </p:blipFill>
          <p:spPr>
            <a:xfrm>
              <a:off x="187717" y="2362375"/>
              <a:ext cx="5392843" cy="277870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34643" y="4428641"/>
              <a:ext cx="5125452" cy="39892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形 9" descr="复选标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6964" y="5532958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symm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示例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类型转换范围推断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335919" y="5593551"/>
            <a:ext cx="9520153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进行迭代空间划分并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Calibri" panose="020F0502020204030204" pitchFamily="34" charset="0"/>
              </a:rPr>
              <a:t>插入强制类型转换</a:t>
            </a: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后的计算代码。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354546" y="1415197"/>
            <a:ext cx="7482897" cy="4027606"/>
            <a:chOff x="2354546" y="1415197"/>
            <a:chExt cx="7482897" cy="40276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4546" y="1415197"/>
              <a:ext cx="7482897" cy="4027606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447364" y="3227294"/>
              <a:ext cx="2626659" cy="40341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095994" y="3227294"/>
              <a:ext cx="2626659" cy="40341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symm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示例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类型转换范围推断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944465" y="1621774"/>
                <a:ext cx="4873770" cy="3614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类型转换范围：</a:t>
                </a:r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0" lvl="1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d>
                      <m:dPr>
                        <m:begChr m:val="⌈"/>
                        <m:endChr m:val="⌉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𝑀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∗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/2</m:t>
                    </m:r>
                  </m:oMath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0" lvl="1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B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𝑀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</m:oMath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0" lvl="1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𝑁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𝑁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</m:oMath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465" y="1621774"/>
                <a:ext cx="4873770" cy="3614451"/>
              </a:xfrm>
              <a:prstGeom prst="rect">
                <a:avLst/>
              </a:prstGeom>
              <a:blipFill rotWithShape="1">
                <a:blip r:embed="rId2"/>
                <a:stretch>
                  <a:fillRect l="-2" t="-17" r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3" y="1106551"/>
            <a:ext cx="5793953" cy="31185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b="51045"/>
          <a:stretch>
            <a:fillRect/>
          </a:stretch>
        </p:blipFill>
        <p:spPr>
          <a:xfrm>
            <a:off x="546847" y="4342184"/>
            <a:ext cx="2597854" cy="205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49431"/>
          <a:stretch>
            <a:fillRect/>
          </a:stretch>
        </p:blipFill>
        <p:spPr>
          <a:xfrm>
            <a:off x="3460377" y="4478062"/>
            <a:ext cx="2425318" cy="19788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循环优化的顺序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5874" y="4804815"/>
            <a:ext cx="1111772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该图显示了我们的编译流程中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Calibri" panose="020F0502020204030204" pitchFamily="34" charset="0"/>
              </a:rPr>
              <a:t>循环变换的组合顺序</a:t>
            </a: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，其中实线表示强制步骤，虚线框表示可选步骤。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887"/>
            <a:ext cx="12189468" cy="891136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304485" y="1706468"/>
            <a:ext cx="2638575" cy="83558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混合精度优化的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迭代空间划分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3014546" y="1706468"/>
            <a:ext cx="2427029" cy="83558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通用的</a:t>
            </a:r>
            <a:r>
              <a:rPr lang="zh-CN" altLang="en-US" sz="2400" b="1" kern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循环优化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>
            <a:stCxn id="12" idx="2"/>
          </p:cNvCxnSpPr>
          <p:nvPr/>
        </p:nvCxnSpPr>
        <p:spPr>
          <a:xfrm flipH="1">
            <a:off x="3501485" y="2542050"/>
            <a:ext cx="726576" cy="592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12" idx="2"/>
          </p:cNvCxnSpPr>
          <p:nvPr/>
        </p:nvCxnSpPr>
        <p:spPr>
          <a:xfrm>
            <a:off x="4228061" y="2542050"/>
            <a:ext cx="2269657" cy="592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12" idx="2"/>
          </p:cNvCxnSpPr>
          <p:nvPr/>
        </p:nvCxnSpPr>
        <p:spPr>
          <a:xfrm>
            <a:off x="4228061" y="2542050"/>
            <a:ext cx="5104198" cy="592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8" idx="2"/>
          </p:cNvCxnSpPr>
          <p:nvPr/>
        </p:nvCxnSpPr>
        <p:spPr>
          <a:xfrm>
            <a:off x="7623773" y="2542050"/>
            <a:ext cx="193232" cy="592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/>
          <a:p>
            <a:r>
              <a:rPr lang="zh-CN" altLang="en-US" dirty="0"/>
              <a:t>调优器和性能模型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14721" y="2755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45544" y="1775283"/>
            <a:ext cx="9500911" cy="1325563"/>
            <a:chOff x="521634" y="1629524"/>
            <a:chExt cx="11652819" cy="145480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22607"/>
            <a:stretch>
              <a:fillRect/>
            </a:stretch>
          </p:blipFill>
          <p:spPr>
            <a:xfrm>
              <a:off x="521634" y="1629524"/>
              <a:ext cx="9197402" cy="145480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l="77843"/>
            <a:stretch>
              <a:fillRect/>
            </a:stretch>
          </p:blipFill>
          <p:spPr>
            <a:xfrm>
              <a:off x="9837932" y="1746902"/>
              <a:ext cx="2336521" cy="129093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24680" y="3525733"/>
            <a:ext cx="10217425" cy="227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 algn="just"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在实践中，选取 </a:t>
            </a:r>
            <a:r>
              <a:rPr lang="en-US" altLang="zh-C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d=2</a:t>
            </a: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，并利用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+mj-ea"/>
              </a:rPr>
              <a:t>最小二乘法</a:t>
            </a: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来进行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+mj-ea"/>
              </a:rPr>
              <a:t>曲线拟合</a:t>
            </a: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，以获得性能模型中的所有未知数。最后基于该性能模型，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PrecTuner</a:t>
            </a:r>
            <a:r>
              <a:rPr lang="en-US" altLang="zh-CN" sz="2800" dirty="0">
                <a:latin typeface="Times New Roman" panose="02020603050405020304" pitchFamily="18" charset="0"/>
                <a:cs typeface="+mj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将得到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+mj-ea"/>
              </a:rPr>
              <a:t>最优 𝑟 </a:t>
            </a: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或报告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+mj-ea"/>
              </a:rPr>
              <a:t>不适合</a:t>
            </a:r>
            <a:r>
              <a:rPr lang="zh-CN" altLang="en-US" sz="2800" dirty="0">
                <a:latin typeface="Times New Roman" panose="02020603050405020304" pitchFamily="18" charset="0"/>
                <a:cs typeface="+mj-ea"/>
              </a:rPr>
              <a:t>进行混合精度优化。</a:t>
            </a:r>
            <a:endParaRPr lang="en-US" altLang="zh-CN" sz="2800" dirty="0">
              <a:latin typeface="Times New Roman" panose="02020603050405020304" pitchFamily="18" charset="0"/>
              <a:cs typeface="+mj-ea"/>
            </a:endParaRPr>
          </a:p>
          <a:p>
            <a:pPr indent="720090" algn="just"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pitchFamily="18" charset="0"/>
              </a:rPr>
              <a:t>此外，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PrecTuner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</a:rPr>
              <a:t>还允许设定误差阈值的</a:t>
            </a:r>
            <a:r>
              <a:rPr lang="zh-CN" altLang="en-US" sz="2800" dirty="0">
                <a:latin typeface="Times New Roman" panose="02020603050405020304" pitchFamily="18" charset="0"/>
                <a:sym typeface="+mn-ea"/>
              </a:rPr>
              <a:t>范围。</a:t>
            </a:r>
            <a:endParaRPr lang="zh-CN" altLang="en-US" sz="2800" dirty="0">
              <a:latin typeface="Times New Roman" panose="02020603050405020304" pitchFamily="18" charset="0"/>
              <a:cs typeface="+mj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zh-CN" altLang="en-US" dirty="0"/>
              <a:t>实</a:t>
            </a:r>
            <a:r>
              <a:rPr lang="en-US" altLang="zh-CN" dirty="0"/>
              <a:t> </a:t>
            </a:r>
            <a:r>
              <a:rPr lang="zh-CN" altLang="en-US" dirty="0"/>
              <a:t>验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与循环优化组合的测试结果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14750" y="2194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00" y="1057834"/>
            <a:ext cx="10278211" cy="391757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9094D05-B2CA-417A-B1D7-15F1FAFD84A6}"/>
              </a:ext>
            </a:extLst>
          </p:cNvPr>
          <p:cNvSpPr txBox="1"/>
          <p:nvPr/>
        </p:nvSpPr>
        <p:spPr>
          <a:xfrm>
            <a:off x="356984" y="4890401"/>
            <a:ext cx="11254643" cy="17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algn="just" fontAlgn="auto">
              <a:lnSpc>
                <a:spcPct val="130000"/>
              </a:lnSpc>
              <a:extLst>
                <a:ext uri="{35155182-B16C-46BC-9424-99874614C6A1}">
                  <wpsdc:indentchars xmlns:lc="http://schemas.openxmlformats.org/drawingml/2006/lockedCanvas" xmlns:wpsdc="http://www.wps.cn/officeDocument/2017/drawingmlCustomData" xmlns="" val="200" checksum="3773799597"/>
                </a:ext>
              </a:extLst>
            </a:pP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自动混合精度优化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提高了大多数程序的性能，产生了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1.37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的几何平均加速效果。当先后应用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调度变换的组合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和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循环分块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优化后，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PrecTuner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分别产生了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2.16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和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3.68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的几何平均加速效果。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+mj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err="1">
                <a:sym typeface="+mn-ea"/>
              </a:rPr>
              <a:t>与现有技术的比较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14750" y="2194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91" y="1147502"/>
            <a:ext cx="10260000" cy="37428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66369A0-A6DD-42D1-86A0-63CDAE6E87DC}"/>
              </a:ext>
            </a:extLst>
          </p:cNvPr>
          <p:cNvSpPr txBox="1"/>
          <p:nvPr/>
        </p:nvSpPr>
        <p:spPr>
          <a:xfrm>
            <a:off x="356984" y="4890401"/>
            <a:ext cx="11254643" cy="17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PrecTuner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比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LuIs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平均加速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3.28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；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PrecTuner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比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Pluto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平均加速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1.81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倍；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CPU</a:t>
            </a:r>
            <a:r>
              <a:rPr lang="zh-CN" alt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两线程、四线程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和</a:t>
            </a:r>
            <a:r>
              <a:rPr lang="zh-CN" alt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八线程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下，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PrecTuner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的性能平均比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Pluto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高出</a:t>
            </a:r>
            <a:r>
              <a:rPr lang="en-US" altLang="zh-CN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1.60</a:t>
            </a:r>
            <a:r>
              <a:rPr lang="zh-CN" alt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倍、</a:t>
            </a:r>
            <a:r>
              <a:rPr lang="en-US" altLang="zh-CN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1.73</a:t>
            </a:r>
            <a:r>
              <a:rPr lang="zh-CN" alt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和</a:t>
            </a:r>
            <a:r>
              <a:rPr lang="en-US" altLang="zh-CN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1.52</a:t>
            </a:r>
            <a:r>
              <a:rPr lang="zh-CN" alt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；在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GPU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上平均比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PPCG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高出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1.71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倍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+mj-ea"/>
              </a:rPr>
              <a:t>。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zh-CN" altLang="en-US" dirty="0"/>
              <a:t>结</a:t>
            </a:r>
            <a:r>
              <a:rPr lang="en-US" altLang="zh-CN" dirty="0"/>
              <a:t> </a:t>
            </a:r>
            <a:r>
              <a:rPr lang="zh-CN" altLang="en-US" dirty="0"/>
              <a:t>论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结论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8200" y="1550286"/>
            <a:ext cx="10515600" cy="131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auto">
              <a:lnSpc>
                <a:spcPct val="150000"/>
              </a:lnSpc>
            </a:pP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本研究提出了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PrecTuner</a:t>
            </a:r>
            <a:r>
              <a:rPr lang="zh-CN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一种用于生成和调整仿射程序混合精度代码的整体、自动化方法。</a:t>
            </a:r>
          </a:p>
        </p:txBody>
      </p:sp>
      <p:sp>
        <p:nvSpPr>
          <p:cNvPr id="9" name="矩形 8"/>
          <p:cNvSpPr/>
          <p:nvPr/>
        </p:nvSpPr>
        <p:spPr>
          <a:xfrm>
            <a:off x="955337" y="3191876"/>
            <a:ext cx="1028132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生成混合精度代码并预测其最佳性能，无需评估所有变体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共同实现自动代码生成和优化框架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将混合精度代码生成与各种循环优化集成在一起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ṣliḑé"/>
          <p:cNvSpPr/>
          <p:nvPr/>
        </p:nvSpPr>
        <p:spPr bwMode="auto">
          <a:xfrm>
            <a:off x="0" y="642938"/>
            <a:ext cx="4111625" cy="5822951"/>
          </a:xfrm>
          <a:custGeom>
            <a:avLst/>
            <a:gdLst>
              <a:gd name="connsiteX0" fmla="*/ 1340314 w 4111625"/>
              <a:gd name="connsiteY0" fmla="*/ 249119 h 5822951"/>
              <a:gd name="connsiteX1" fmla="*/ 1360734 w 4111625"/>
              <a:gd name="connsiteY1" fmla="*/ 250397 h 5822951"/>
              <a:gd name="connsiteX2" fmla="*/ 1350927 w 4111625"/>
              <a:gd name="connsiteY2" fmla="*/ 249783 h 5822951"/>
              <a:gd name="connsiteX3" fmla="*/ 1302697 w 4111625"/>
              <a:gd name="connsiteY3" fmla="*/ 246765 h 5822951"/>
              <a:gd name="connsiteX4" fmla="*/ 1327635 w 4111625"/>
              <a:gd name="connsiteY4" fmla="*/ 248326 h 5822951"/>
              <a:gd name="connsiteX5" fmla="*/ 1340314 w 4111625"/>
              <a:gd name="connsiteY5" fmla="*/ 249119 h 5822951"/>
              <a:gd name="connsiteX6" fmla="*/ 1315376 w 4111625"/>
              <a:gd name="connsiteY6" fmla="*/ 247559 h 5822951"/>
              <a:gd name="connsiteX7" fmla="*/ 1282278 w 4111625"/>
              <a:gd name="connsiteY7" fmla="*/ 245487 h 5822951"/>
              <a:gd name="connsiteX8" fmla="*/ 1292085 w 4111625"/>
              <a:gd name="connsiteY8" fmla="*/ 246101 h 5822951"/>
              <a:gd name="connsiteX9" fmla="*/ 1302697 w 4111625"/>
              <a:gd name="connsiteY9" fmla="*/ 246765 h 5822951"/>
              <a:gd name="connsiteX10" fmla="*/ 3616367 w 4111625"/>
              <a:gd name="connsiteY10" fmla="*/ 0 h 5822951"/>
              <a:gd name="connsiteX11" fmla="*/ 3616367 w 4111625"/>
              <a:gd name="connsiteY11" fmla="*/ 19639 h 5822951"/>
              <a:gd name="connsiteX12" fmla="*/ 3645788 w 4111625"/>
              <a:gd name="connsiteY12" fmla="*/ 4939198 h 5822951"/>
              <a:gd name="connsiteX13" fmla="*/ 3645788 w 4111625"/>
              <a:gd name="connsiteY13" fmla="*/ 4968657 h 5822951"/>
              <a:gd name="connsiteX14" fmla="*/ 3621270 w 4111625"/>
              <a:gd name="connsiteY14" fmla="*/ 4978476 h 5822951"/>
              <a:gd name="connsiteX15" fmla="*/ 3400611 w 4111625"/>
              <a:gd name="connsiteY15" fmla="*/ 5066851 h 5822951"/>
              <a:gd name="connsiteX16" fmla="*/ 3179951 w 4111625"/>
              <a:gd name="connsiteY16" fmla="*/ 5140497 h 5822951"/>
              <a:gd name="connsiteX17" fmla="*/ 3067169 w 4111625"/>
              <a:gd name="connsiteY17" fmla="*/ 5169956 h 5822951"/>
              <a:gd name="connsiteX18" fmla="*/ 2954388 w 4111625"/>
              <a:gd name="connsiteY18" fmla="*/ 5199414 h 5822951"/>
              <a:gd name="connsiteX19" fmla="*/ 2841606 w 4111625"/>
              <a:gd name="connsiteY19" fmla="*/ 5223963 h 5822951"/>
              <a:gd name="connsiteX20" fmla="*/ 2782764 w 4111625"/>
              <a:gd name="connsiteY20" fmla="*/ 5233783 h 5822951"/>
              <a:gd name="connsiteX21" fmla="*/ 2723921 w 4111625"/>
              <a:gd name="connsiteY21" fmla="*/ 5238692 h 5822951"/>
              <a:gd name="connsiteX22" fmla="*/ 2488551 w 4111625"/>
              <a:gd name="connsiteY22" fmla="*/ 5258331 h 5822951"/>
              <a:gd name="connsiteX23" fmla="*/ 2473840 w 4111625"/>
              <a:gd name="connsiteY23" fmla="*/ 5258331 h 5822951"/>
              <a:gd name="connsiteX24" fmla="*/ 2459129 w 4111625"/>
              <a:gd name="connsiteY24" fmla="*/ 5258331 h 5822951"/>
              <a:gd name="connsiteX25" fmla="*/ 2429708 w 4111625"/>
              <a:gd name="connsiteY25" fmla="*/ 5258331 h 5822951"/>
              <a:gd name="connsiteX26" fmla="*/ 2370865 w 4111625"/>
              <a:gd name="connsiteY26" fmla="*/ 5253421 h 5822951"/>
              <a:gd name="connsiteX27" fmla="*/ 2258084 w 4111625"/>
              <a:gd name="connsiteY27" fmla="*/ 5248512 h 5822951"/>
              <a:gd name="connsiteX28" fmla="*/ 2022714 w 4111625"/>
              <a:gd name="connsiteY28" fmla="*/ 5228873 h 5822951"/>
              <a:gd name="connsiteX29" fmla="*/ 1797150 w 4111625"/>
              <a:gd name="connsiteY29" fmla="*/ 5209234 h 5822951"/>
              <a:gd name="connsiteX30" fmla="*/ 1679465 w 4111625"/>
              <a:gd name="connsiteY30" fmla="*/ 5194505 h 5822951"/>
              <a:gd name="connsiteX31" fmla="*/ 1566684 w 4111625"/>
              <a:gd name="connsiteY31" fmla="*/ 5189595 h 5822951"/>
              <a:gd name="connsiteX32" fmla="*/ 1453902 w 4111625"/>
              <a:gd name="connsiteY32" fmla="*/ 5179775 h 5822951"/>
              <a:gd name="connsiteX33" fmla="*/ 1399963 w 4111625"/>
              <a:gd name="connsiteY33" fmla="*/ 5179775 h 5822951"/>
              <a:gd name="connsiteX34" fmla="*/ 1341120 w 4111625"/>
              <a:gd name="connsiteY34" fmla="*/ 5179775 h 5822951"/>
              <a:gd name="connsiteX35" fmla="*/ 1115557 w 4111625"/>
              <a:gd name="connsiteY35" fmla="*/ 5189595 h 5822951"/>
              <a:gd name="connsiteX36" fmla="*/ 1061618 w 4111625"/>
              <a:gd name="connsiteY36" fmla="*/ 5194505 h 5822951"/>
              <a:gd name="connsiteX37" fmla="*/ 1007679 w 4111625"/>
              <a:gd name="connsiteY37" fmla="*/ 5204324 h 5822951"/>
              <a:gd name="connsiteX38" fmla="*/ 953740 w 4111625"/>
              <a:gd name="connsiteY38" fmla="*/ 5214144 h 5822951"/>
              <a:gd name="connsiteX39" fmla="*/ 939029 w 4111625"/>
              <a:gd name="connsiteY39" fmla="*/ 5219053 h 5822951"/>
              <a:gd name="connsiteX40" fmla="*/ 934126 w 4111625"/>
              <a:gd name="connsiteY40" fmla="*/ 5219053 h 5822951"/>
              <a:gd name="connsiteX41" fmla="*/ 929222 w 4111625"/>
              <a:gd name="connsiteY41" fmla="*/ 5219053 h 5822951"/>
              <a:gd name="connsiteX42" fmla="*/ 899800 w 4111625"/>
              <a:gd name="connsiteY42" fmla="*/ 5228873 h 5822951"/>
              <a:gd name="connsiteX43" fmla="*/ 845862 w 4111625"/>
              <a:gd name="connsiteY43" fmla="*/ 5243602 h 5822951"/>
              <a:gd name="connsiteX44" fmla="*/ 791922 w 4111625"/>
              <a:gd name="connsiteY44" fmla="*/ 5258331 h 5822951"/>
              <a:gd name="connsiteX45" fmla="*/ 684044 w 4111625"/>
              <a:gd name="connsiteY45" fmla="*/ 5292699 h 5822951"/>
              <a:gd name="connsiteX46" fmla="*/ 512421 w 4111625"/>
              <a:gd name="connsiteY46" fmla="*/ 5361436 h 5822951"/>
              <a:gd name="connsiteX47" fmla="*/ 639912 w 4111625"/>
              <a:gd name="connsiteY47" fmla="*/ 5336887 h 5822951"/>
              <a:gd name="connsiteX48" fmla="*/ 708563 w 4111625"/>
              <a:gd name="connsiteY48" fmla="*/ 5327068 h 5822951"/>
              <a:gd name="connsiteX49" fmla="*/ 777212 w 4111625"/>
              <a:gd name="connsiteY49" fmla="*/ 5322158 h 5822951"/>
              <a:gd name="connsiteX50" fmla="*/ 806633 w 4111625"/>
              <a:gd name="connsiteY50" fmla="*/ 5322158 h 5822951"/>
              <a:gd name="connsiteX51" fmla="*/ 840958 w 4111625"/>
              <a:gd name="connsiteY51" fmla="*/ 5317248 h 5822951"/>
              <a:gd name="connsiteX52" fmla="*/ 909608 w 4111625"/>
              <a:gd name="connsiteY52" fmla="*/ 5317248 h 5822951"/>
              <a:gd name="connsiteX53" fmla="*/ 978258 w 4111625"/>
              <a:gd name="connsiteY53" fmla="*/ 5317248 h 5822951"/>
              <a:gd name="connsiteX54" fmla="*/ 1046907 w 4111625"/>
              <a:gd name="connsiteY54" fmla="*/ 5317248 h 5822951"/>
              <a:gd name="connsiteX55" fmla="*/ 1081232 w 4111625"/>
              <a:gd name="connsiteY55" fmla="*/ 5317248 h 5822951"/>
              <a:gd name="connsiteX56" fmla="*/ 1110653 w 4111625"/>
              <a:gd name="connsiteY56" fmla="*/ 5322158 h 5822951"/>
              <a:gd name="connsiteX57" fmla="*/ 1174400 w 4111625"/>
              <a:gd name="connsiteY57" fmla="*/ 5327068 h 5822951"/>
              <a:gd name="connsiteX58" fmla="*/ 1194014 w 4111625"/>
              <a:gd name="connsiteY58" fmla="*/ 5327068 h 5822951"/>
              <a:gd name="connsiteX59" fmla="*/ 1208724 w 4111625"/>
              <a:gd name="connsiteY59" fmla="*/ 5331977 h 5822951"/>
              <a:gd name="connsiteX60" fmla="*/ 1243049 w 4111625"/>
              <a:gd name="connsiteY60" fmla="*/ 5336887 h 5822951"/>
              <a:gd name="connsiteX61" fmla="*/ 1306795 w 4111625"/>
              <a:gd name="connsiteY61" fmla="*/ 5341797 h 5822951"/>
              <a:gd name="connsiteX62" fmla="*/ 1561780 w 4111625"/>
              <a:gd name="connsiteY62" fmla="*/ 5385984 h 5822951"/>
              <a:gd name="connsiteX63" fmla="*/ 1684369 w 4111625"/>
              <a:gd name="connsiteY63" fmla="*/ 5415443 h 5822951"/>
              <a:gd name="connsiteX64" fmla="*/ 1806957 w 4111625"/>
              <a:gd name="connsiteY64" fmla="*/ 5439992 h 5822951"/>
              <a:gd name="connsiteX65" fmla="*/ 2052135 w 4111625"/>
              <a:gd name="connsiteY65" fmla="*/ 5489089 h 5822951"/>
              <a:gd name="connsiteX66" fmla="*/ 2292409 w 4111625"/>
              <a:gd name="connsiteY66" fmla="*/ 5533277 h 5822951"/>
              <a:gd name="connsiteX67" fmla="*/ 2537586 w 4111625"/>
              <a:gd name="connsiteY67" fmla="*/ 5572555 h 5822951"/>
              <a:gd name="connsiteX68" fmla="*/ 2660175 w 4111625"/>
              <a:gd name="connsiteY68" fmla="*/ 5582374 h 5822951"/>
              <a:gd name="connsiteX69" fmla="*/ 2719017 w 4111625"/>
              <a:gd name="connsiteY69" fmla="*/ 5592193 h 5822951"/>
              <a:gd name="connsiteX70" fmla="*/ 2782764 w 4111625"/>
              <a:gd name="connsiteY70" fmla="*/ 5597103 h 5822951"/>
              <a:gd name="connsiteX71" fmla="*/ 2905352 w 4111625"/>
              <a:gd name="connsiteY71" fmla="*/ 5602013 h 5822951"/>
              <a:gd name="connsiteX72" fmla="*/ 3023037 w 4111625"/>
              <a:gd name="connsiteY72" fmla="*/ 5606923 h 5822951"/>
              <a:gd name="connsiteX73" fmla="*/ 3268215 w 4111625"/>
              <a:gd name="connsiteY73" fmla="*/ 5606923 h 5822951"/>
              <a:gd name="connsiteX74" fmla="*/ 3390804 w 4111625"/>
              <a:gd name="connsiteY74" fmla="*/ 5597103 h 5822951"/>
              <a:gd name="connsiteX75" fmla="*/ 3513392 w 4111625"/>
              <a:gd name="connsiteY75" fmla="*/ 5592193 h 5822951"/>
              <a:gd name="connsiteX76" fmla="*/ 3758570 w 4111625"/>
              <a:gd name="connsiteY76" fmla="*/ 5562735 h 5822951"/>
              <a:gd name="connsiteX77" fmla="*/ 3935098 w 4111625"/>
              <a:gd name="connsiteY77" fmla="*/ 5533277 h 5822951"/>
              <a:gd name="connsiteX78" fmla="*/ 4018458 w 4111625"/>
              <a:gd name="connsiteY78" fmla="*/ 780649 h 5822951"/>
              <a:gd name="connsiteX79" fmla="*/ 4106722 w 4111625"/>
              <a:gd name="connsiteY79" fmla="*/ 5606923 h 5822951"/>
              <a:gd name="connsiteX80" fmla="*/ 4111625 w 4111625"/>
              <a:gd name="connsiteY80" fmla="*/ 5680569 h 5822951"/>
              <a:gd name="connsiteX81" fmla="*/ 4038072 w 4111625"/>
              <a:gd name="connsiteY81" fmla="*/ 5695298 h 5822951"/>
              <a:gd name="connsiteX82" fmla="*/ 3787991 w 4111625"/>
              <a:gd name="connsiteY82" fmla="*/ 5744395 h 5822951"/>
              <a:gd name="connsiteX83" fmla="*/ 3537910 w 4111625"/>
              <a:gd name="connsiteY83" fmla="*/ 5783673 h 5822951"/>
              <a:gd name="connsiteX84" fmla="*/ 3410418 w 4111625"/>
              <a:gd name="connsiteY84" fmla="*/ 5798403 h 5822951"/>
              <a:gd name="connsiteX85" fmla="*/ 3282926 w 4111625"/>
              <a:gd name="connsiteY85" fmla="*/ 5808222 h 5822951"/>
              <a:gd name="connsiteX86" fmla="*/ 3023037 w 4111625"/>
              <a:gd name="connsiteY86" fmla="*/ 5818042 h 5822951"/>
              <a:gd name="connsiteX87" fmla="*/ 2895545 w 4111625"/>
              <a:gd name="connsiteY87" fmla="*/ 5818042 h 5822951"/>
              <a:gd name="connsiteX88" fmla="*/ 2768053 w 4111625"/>
              <a:gd name="connsiteY88" fmla="*/ 5818042 h 5822951"/>
              <a:gd name="connsiteX89" fmla="*/ 2704307 w 4111625"/>
              <a:gd name="connsiteY89" fmla="*/ 5813132 h 5822951"/>
              <a:gd name="connsiteX90" fmla="*/ 2640561 w 4111625"/>
              <a:gd name="connsiteY90" fmla="*/ 5808222 h 5822951"/>
              <a:gd name="connsiteX91" fmla="*/ 2513068 w 4111625"/>
              <a:gd name="connsiteY91" fmla="*/ 5798403 h 5822951"/>
              <a:gd name="connsiteX92" fmla="*/ 2258084 w 4111625"/>
              <a:gd name="connsiteY92" fmla="*/ 5773854 h 5822951"/>
              <a:gd name="connsiteX93" fmla="*/ 2008002 w 4111625"/>
              <a:gd name="connsiteY93" fmla="*/ 5734576 h 5822951"/>
              <a:gd name="connsiteX94" fmla="*/ 1757922 w 4111625"/>
              <a:gd name="connsiteY94" fmla="*/ 5690388 h 5822951"/>
              <a:gd name="connsiteX95" fmla="*/ 1635333 w 4111625"/>
              <a:gd name="connsiteY95" fmla="*/ 5670749 h 5822951"/>
              <a:gd name="connsiteX96" fmla="*/ 1512744 w 4111625"/>
              <a:gd name="connsiteY96" fmla="*/ 5651110 h 5822951"/>
              <a:gd name="connsiteX97" fmla="*/ 1272471 w 4111625"/>
              <a:gd name="connsiteY97" fmla="*/ 5616742 h 5822951"/>
              <a:gd name="connsiteX98" fmla="*/ 1213628 w 4111625"/>
              <a:gd name="connsiteY98" fmla="*/ 5611832 h 5822951"/>
              <a:gd name="connsiteX99" fmla="*/ 1184207 w 4111625"/>
              <a:gd name="connsiteY99" fmla="*/ 5606923 h 5822951"/>
              <a:gd name="connsiteX100" fmla="*/ 1169496 w 4111625"/>
              <a:gd name="connsiteY100" fmla="*/ 5606923 h 5822951"/>
              <a:gd name="connsiteX101" fmla="*/ 1164593 w 4111625"/>
              <a:gd name="connsiteY101" fmla="*/ 5606923 h 5822951"/>
              <a:gd name="connsiteX102" fmla="*/ 1154785 w 4111625"/>
              <a:gd name="connsiteY102" fmla="*/ 5606923 h 5822951"/>
              <a:gd name="connsiteX103" fmla="*/ 1095943 w 4111625"/>
              <a:gd name="connsiteY103" fmla="*/ 5602013 h 5822951"/>
              <a:gd name="connsiteX104" fmla="*/ 1061618 w 4111625"/>
              <a:gd name="connsiteY104" fmla="*/ 5602013 h 5822951"/>
              <a:gd name="connsiteX105" fmla="*/ 1032197 w 4111625"/>
              <a:gd name="connsiteY105" fmla="*/ 5602013 h 5822951"/>
              <a:gd name="connsiteX106" fmla="*/ 978258 w 4111625"/>
              <a:gd name="connsiteY106" fmla="*/ 5602013 h 5822951"/>
              <a:gd name="connsiteX107" fmla="*/ 919415 w 4111625"/>
              <a:gd name="connsiteY107" fmla="*/ 5606923 h 5822951"/>
              <a:gd name="connsiteX108" fmla="*/ 860573 w 4111625"/>
              <a:gd name="connsiteY108" fmla="*/ 5611832 h 5822951"/>
              <a:gd name="connsiteX109" fmla="*/ 831151 w 4111625"/>
              <a:gd name="connsiteY109" fmla="*/ 5611832 h 5822951"/>
              <a:gd name="connsiteX110" fmla="*/ 801730 w 4111625"/>
              <a:gd name="connsiteY110" fmla="*/ 5616742 h 5822951"/>
              <a:gd name="connsiteX111" fmla="*/ 747790 w 4111625"/>
              <a:gd name="connsiteY111" fmla="*/ 5621652 h 5822951"/>
              <a:gd name="connsiteX112" fmla="*/ 688948 w 4111625"/>
              <a:gd name="connsiteY112" fmla="*/ 5631471 h 5822951"/>
              <a:gd name="connsiteX113" fmla="*/ 576167 w 4111625"/>
              <a:gd name="connsiteY113" fmla="*/ 5656020 h 5822951"/>
              <a:gd name="connsiteX114" fmla="*/ 355507 w 4111625"/>
              <a:gd name="connsiteY114" fmla="*/ 5724756 h 5822951"/>
              <a:gd name="connsiteX115" fmla="*/ 306471 w 4111625"/>
              <a:gd name="connsiteY115" fmla="*/ 5749305 h 5822951"/>
              <a:gd name="connsiteX116" fmla="*/ 257436 w 4111625"/>
              <a:gd name="connsiteY116" fmla="*/ 5773854 h 5822951"/>
              <a:gd name="connsiteX117" fmla="*/ 208401 w 4111625"/>
              <a:gd name="connsiteY117" fmla="*/ 5798403 h 5822951"/>
              <a:gd name="connsiteX118" fmla="*/ 183882 w 4111625"/>
              <a:gd name="connsiteY118" fmla="*/ 5813132 h 5822951"/>
              <a:gd name="connsiteX119" fmla="*/ 174076 w 4111625"/>
              <a:gd name="connsiteY119" fmla="*/ 5818042 h 5822951"/>
              <a:gd name="connsiteX120" fmla="*/ 169172 w 4111625"/>
              <a:gd name="connsiteY120" fmla="*/ 5822951 h 5822951"/>
              <a:gd name="connsiteX121" fmla="*/ 26433 w 4111625"/>
              <a:gd name="connsiteY121" fmla="*/ 5822951 h 5822951"/>
              <a:gd name="connsiteX122" fmla="*/ 0 w 4111625"/>
              <a:gd name="connsiteY122" fmla="*/ 5822951 h 5822951"/>
              <a:gd name="connsiteX123" fmla="*/ 0 w 4111625"/>
              <a:gd name="connsiteY123" fmla="*/ 710368 h 5822951"/>
              <a:gd name="connsiteX124" fmla="*/ 2451 w 4111625"/>
              <a:gd name="connsiteY124" fmla="*/ 520433 h 5822951"/>
              <a:gd name="connsiteX125" fmla="*/ 61294 w 4111625"/>
              <a:gd name="connsiteY125" fmla="*/ 5459631 h 5822951"/>
              <a:gd name="connsiteX126" fmla="*/ 110329 w 4111625"/>
              <a:gd name="connsiteY126" fmla="*/ 5425262 h 5822951"/>
              <a:gd name="connsiteX127" fmla="*/ 164269 w 4111625"/>
              <a:gd name="connsiteY127" fmla="*/ 5395804 h 5822951"/>
              <a:gd name="connsiteX128" fmla="*/ 213304 w 4111625"/>
              <a:gd name="connsiteY128" fmla="*/ 5366345 h 5822951"/>
              <a:gd name="connsiteX129" fmla="*/ 424157 w 4111625"/>
              <a:gd name="connsiteY129" fmla="*/ 5263241 h 5822951"/>
              <a:gd name="connsiteX130" fmla="*/ 644816 w 4111625"/>
              <a:gd name="connsiteY130" fmla="*/ 5179775 h 5822951"/>
              <a:gd name="connsiteX131" fmla="*/ 757598 w 4111625"/>
              <a:gd name="connsiteY131" fmla="*/ 5145407 h 5822951"/>
              <a:gd name="connsiteX132" fmla="*/ 816441 w 4111625"/>
              <a:gd name="connsiteY132" fmla="*/ 5125768 h 5822951"/>
              <a:gd name="connsiteX133" fmla="*/ 870379 w 4111625"/>
              <a:gd name="connsiteY133" fmla="*/ 5115949 h 5822951"/>
              <a:gd name="connsiteX134" fmla="*/ 899800 w 4111625"/>
              <a:gd name="connsiteY134" fmla="*/ 5106129 h 5822951"/>
              <a:gd name="connsiteX135" fmla="*/ 904704 w 4111625"/>
              <a:gd name="connsiteY135" fmla="*/ 5106129 h 5822951"/>
              <a:gd name="connsiteX136" fmla="*/ 909608 w 4111625"/>
              <a:gd name="connsiteY136" fmla="*/ 5106129 h 5822951"/>
              <a:gd name="connsiteX137" fmla="*/ 914511 w 4111625"/>
              <a:gd name="connsiteY137" fmla="*/ 5101220 h 5822951"/>
              <a:gd name="connsiteX138" fmla="*/ 929222 w 4111625"/>
              <a:gd name="connsiteY138" fmla="*/ 5101220 h 5822951"/>
              <a:gd name="connsiteX139" fmla="*/ 988065 w 4111625"/>
              <a:gd name="connsiteY139" fmla="*/ 5091400 h 5822951"/>
              <a:gd name="connsiteX140" fmla="*/ 1046907 w 4111625"/>
              <a:gd name="connsiteY140" fmla="*/ 5081581 h 5822951"/>
              <a:gd name="connsiteX141" fmla="*/ 1105750 w 4111625"/>
              <a:gd name="connsiteY141" fmla="*/ 5076671 h 5822951"/>
              <a:gd name="connsiteX142" fmla="*/ 1341120 w 4111625"/>
              <a:gd name="connsiteY142" fmla="*/ 5066851 h 5822951"/>
              <a:gd name="connsiteX143" fmla="*/ 1399963 w 4111625"/>
              <a:gd name="connsiteY143" fmla="*/ 5066851 h 5822951"/>
              <a:gd name="connsiteX144" fmla="*/ 1458805 w 4111625"/>
              <a:gd name="connsiteY144" fmla="*/ 5071761 h 5822951"/>
              <a:gd name="connsiteX145" fmla="*/ 1576491 w 4111625"/>
              <a:gd name="connsiteY145" fmla="*/ 5076671 h 5822951"/>
              <a:gd name="connsiteX146" fmla="*/ 1694176 w 4111625"/>
              <a:gd name="connsiteY146" fmla="*/ 5086490 h 5822951"/>
              <a:gd name="connsiteX147" fmla="*/ 1806957 w 4111625"/>
              <a:gd name="connsiteY147" fmla="*/ 5101220 h 5822951"/>
              <a:gd name="connsiteX148" fmla="*/ 2037424 w 4111625"/>
              <a:gd name="connsiteY148" fmla="*/ 5125768 h 5822951"/>
              <a:gd name="connsiteX149" fmla="*/ 2262987 w 4111625"/>
              <a:gd name="connsiteY149" fmla="*/ 5145407 h 5822951"/>
              <a:gd name="connsiteX150" fmla="*/ 2375769 w 4111625"/>
              <a:gd name="connsiteY150" fmla="*/ 5155227 h 5822951"/>
              <a:gd name="connsiteX151" fmla="*/ 2434612 w 4111625"/>
              <a:gd name="connsiteY151" fmla="*/ 5155227 h 5822951"/>
              <a:gd name="connsiteX152" fmla="*/ 2464033 w 4111625"/>
              <a:gd name="connsiteY152" fmla="*/ 5160136 h 5822951"/>
              <a:gd name="connsiteX153" fmla="*/ 2478744 w 4111625"/>
              <a:gd name="connsiteY153" fmla="*/ 5160136 h 5822951"/>
              <a:gd name="connsiteX154" fmla="*/ 2488551 w 4111625"/>
              <a:gd name="connsiteY154" fmla="*/ 5160136 h 5822951"/>
              <a:gd name="connsiteX155" fmla="*/ 2714114 w 4111625"/>
              <a:gd name="connsiteY155" fmla="*/ 5145407 h 5822951"/>
              <a:gd name="connsiteX156" fmla="*/ 2768053 w 4111625"/>
              <a:gd name="connsiteY156" fmla="*/ 5135588 h 5822951"/>
              <a:gd name="connsiteX157" fmla="*/ 2826896 w 4111625"/>
              <a:gd name="connsiteY157" fmla="*/ 5130678 h 5822951"/>
              <a:gd name="connsiteX158" fmla="*/ 2934774 w 4111625"/>
              <a:gd name="connsiteY158" fmla="*/ 5106129 h 5822951"/>
              <a:gd name="connsiteX159" fmla="*/ 3047555 w 4111625"/>
              <a:gd name="connsiteY159" fmla="*/ 5081581 h 5822951"/>
              <a:gd name="connsiteX160" fmla="*/ 3155433 w 4111625"/>
              <a:gd name="connsiteY160" fmla="*/ 5052122 h 5822951"/>
              <a:gd name="connsiteX161" fmla="*/ 3371189 w 4111625"/>
              <a:gd name="connsiteY161" fmla="*/ 4983386 h 5822951"/>
              <a:gd name="connsiteX162" fmla="*/ 3557524 w 4111625"/>
              <a:gd name="connsiteY162" fmla="*/ 4909740 h 5822951"/>
              <a:gd name="connsiteX163" fmla="*/ 3586946 w 4111625"/>
              <a:gd name="connsiteY163" fmla="*/ 39278 h 5822951"/>
              <a:gd name="connsiteX164" fmla="*/ 3454550 w 4111625"/>
              <a:gd name="connsiteY164" fmla="*/ 78556 h 5822951"/>
              <a:gd name="connsiteX165" fmla="*/ 3380997 w 4111625"/>
              <a:gd name="connsiteY165" fmla="*/ 98195 h 5822951"/>
              <a:gd name="connsiteX166" fmla="*/ 3302540 w 4111625"/>
              <a:gd name="connsiteY166" fmla="*/ 117834 h 5822951"/>
              <a:gd name="connsiteX167" fmla="*/ 3228987 w 4111625"/>
              <a:gd name="connsiteY167" fmla="*/ 132563 h 5822951"/>
              <a:gd name="connsiteX168" fmla="*/ 3189758 w 4111625"/>
              <a:gd name="connsiteY168" fmla="*/ 142383 h 5822951"/>
              <a:gd name="connsiteX169" fmla="*/ 3150530 w 4111625"/>
              <a:gd name="connsiteY169" fmla="*/ 147292 h 5822951"/>
              <a:gd name="connsiteX170" fmla="*/ 2998520 w 4111625"/>
              <a:gd name="connsiteY170" fmla="*/ 176751 h 5822951"/>
              <a:gd name="connsiteX171" fmla="*/ 2920063 w 4111625"/>
              <a:gd name="connsiteY171" fmla="*/ 191480 h 5822951"/>
              <a:gd name="connsiteX172" fmla="*/ 2841606 w 4111625"/>
              <a:gd name="connsiteY172" fmla="*/ 201300 h 5822951"/>
              <a:gd name="connsiteX173" fmla="*/ 2768053 w 4111625"/>
              <a:gd name="connsiteY173" fmla="*/ 211119 h 5822951"/>
              <a:gd name="connsiteX174" fmla="*/ 2689596 w 4111625"/>
              <a:gd name="connsiteY174" fmla="*/ 220939 h 5822951"/>
              <a:gd name="connsiteX175" fmla="*/ 2532683 w 4111625"/>
              <a:gd name="connsiteY175" fmla="*/ 235668 h 5822951"/>
              <a:gd name="connsiteX176" fmla="*/ 2375769 w 4111625"/>
              <a:gd name="connsiteY176" fmla="*/ 250397 h 5822951"/>
              <a:gd name="connsiteX177" fmla="*/ 2297312 w 4111625"/>
              <a:gd name="connsiteY177" fmla="*/ 255307 h 5822951"/>
              <a:gd name="connsiteX178" fmla="*/ 2218855 w 4111625"/>
              <a:gd name="connsiteY178" fmla="*/ 260216 h 5822951"/>
              <a:gd name="connsiteX179" fmla="*/ 2140399 w 4111625"/>
              <a:gd name="connsiteY179" fmla="*/ 260216 h 5822951"/>
              <a:gd name="connsiteX180" fmla="*/ 2066845 w 4111625"/>
              <a:gd name="connsiteY180" fmla="*/ 265126 h 5822951"/>
              <a:gd name="connsiteX181" fmla="*/ 1909932 w 4111625"/>
              <a:gd name="connsiteY181" fmla="*/ 265126 h 5822951"/>
              <a:gd name="connsiteX182" fmla="*/ 1753018 w 4111625"/>
              <a:gd name="connsiteY182" fmla="*/ 265126 h 5822951"/>
              <a:gd name="connsiteX183" fmla="*/ 1596105 w 4111625"/>
              <a:gd name="connsiteY183" fmla="*/ 260216 h 5822951"/>
              <a:gd name="connsiteX184" fmla="*/ 1439191 w 4111625"/>
              <a:gd name="connsiteY184" fmla="*/ 255307 h 5822951"/>
              <a:gd name="connsiteX185" fmla="*/ 1360734 w 4111625"/>
              <a:gd name="connsiteY185" fmla="*/ 250397 h 5822951"/>
              <a:gd name="connsiteX186" fmla="*/ 1439191 w 4111625"/>
              <a:gd name="connsiteY186" fmla="*/ 250397 h 5822951"/>
              <a:gd name="connsiteX187" fmla="*/ 1596105 w 4111625"/>
              <a:gd name="connsiteY187" fmla="*/ 255307 h 5822951"/>
              <a:gd name="connsiteX188" fmla="*/ 1753018 w 4111625"/>
              <a:gd name="connsiteY188" fmla="*/ 260216 h 5822951"/>
              <a:gd name="connsiteX189" fmla="*/ 1909932 w 4111625"/>
              <a:gd name="connsiteY189" fmla="*/ 255307 h 5822951"/>
              <a:gd name="connsiteX190" fmla="*/ 2061942 w 4111625"/>
              <a:gd name="connsiteY190" fmla="*/ 250397 h 5822951"/>
              <a:gd name="connsiteX191" fmla="*/ 2140399 w 4111625"/>
              <a:gd name="connsiteY191" fmla="*/ 250397 h 5822951"/>
              <a:gd name="connsiteX192" fmla="*/ 2218855 w 4111625"/>
              <a:gd name="connsiteY192" fmla="*/ 245487 h 5822951"/>
              <a:gd name="connsiteX193" fmla="*/ 2297312 w 4111625"/>
              <a:gd name="connsiteY193" fmla="*/ 240577 h 5822951"/>
              <a:gd name="connsiteX194" fmla="*/ 2375769 w 4111625"/>
              <a:gd name="connsiteY194" fmla="*/ 235668 h 5822951"/>
              <a:gd name="connsiteX195" fmla="*/ 2532683 w 4111625"/>
              <a:gd name="connsiteY195" fmla="*/ 220939 h 5822951"/>
              <a:gd name="connsiteX196" fmla="*/ 2684693 w 4111625"/>
              <a:gd name="connsiteY196" fmla="*/ 201300 h 5822951"/>
              <a:gd name="connsiteX197" fmla="*/ 2763149 w 4111625"/>
              <a:gd name="connsiteY197" fmla="*/ 191480 h 5822951"/>
              <a:gd name="connsiteX198" fmla="*/ 2841606 w 4111625"/>
              <a:gd name="connsiteY198" fmla="*/ 181661 h 5822951"/>
              <a:gd name="connsiteX199" fmla="*/ 2915159 w 4111625"/>
              <a:gd name="connsiteY199" fmla="*/ 171841 h 5822951"/>
              <a:gd name="connsiteX200" fmla="*/ 2993616 w 4111625"/>
              <a:gd name="connsiteY200" fmla="*/ 157112 h 5822951"/>
              <a:gd name="connsiteX201" fmla="*/ 3145626 w 4111625"/>
              <a:gd name="connsiteY201" fmla="*/ 127654 h 5822951"/>
              <a:gd name="connsiteX202" fmla="*/ 3184855 w 4111625"/>
              <a:gd name="connsiteY202" fmla="*/ 117834 h 5822951"/>
              <a:gd name="connsiteX203" fmla="*/ 3224083 w 4111625"/>
              <a:gd name="connsiteY203" fmla="*/ 108014 h 5822951"/>
              <a:gd name="connsiteX204" fmla="*/ 3297636 w 4111625"/>
              <a:gd name="connsiteY204" fmla="*/ 93285 h 5822951"/>
              <a:gd name="connsiteX205" fmla="*/ 3376093 w 4111625"/>
              <a:gd name="connsiteY205" fmla="*/ 73646 h 5822951"/>
              <a:gd name="connsiteX206" fmla="*/ 3449646 w 4111625"/>
              <a:gd name="connsiteY206" fmla="*/ 49098 h 5822951"/>
              <a:gd name="connsiteX207" fmla="*/ 3596753 w 4111625"/>
              <a:gd name="connsiteY207" fmla="*/ 4910 h 5822951"/>
              <a:gd name="connsiteX208" fmla="*/ 3616367 w 4111625"/>
              <a:gd name="connsiteY208" fmla="*/ 0 h 582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4111625" h="5822951">
                <a:moveTo>
                  <a:pt x="1340314" y="249119"/>
                </a:moveTo>
                <a:lnTo>
                  <a:pt x="1360734" y="250397"/>
                </a:lnTo>
                <a:cubicBezTo>
                  <a:pt x="1360734" y="250397"/>
                  <a:pt x="1360734" y="250397"/>
                  <a:pt x="1350927" y="249783"/>
                </a:cubicBezTo>
                <a:close/>
                <a:moveTo>
                  <a:pt x="1302697" y="246765"/>
                </a:moveTo>
                <a:lnTo>
                  <a:pt x="1327635" y="248326"/>
                </a:lnTo>
                <a:lnTo>
                  <a:pt x="1340314" y="249119"/>
                </a:lnTo>
                <a:lnTo>
                  <a:pt x="1315376" y="247559"/>
                </a:lnTo>
                <a:close/>
                <a:moveTo>
                  <a:pt x="1282278" y="245487"/>
                </a:moveTo>
                <a:cubicBezTo>
                  <a:pt x="1282278" y="245487"/>
                  <a:pt x="1282278" y="245487"/>
                  <a:pt x="1292085" y="246101"/>
                </a:cubicBezTo>
                <a:lnTo>
                  <a:pt x="1302697" y="246765"/>
                </a:lnTo>
                <a:close/>
                <a:moveTo>
                  <a:pt x="3616367" y="0"/>
                </a:moveTo>
                <a:cubicBezTo>
                  <a:pt x="3616367" y="0"/>
                  <a:pt x="3616367" y="0"/>
                  <a:pt x="3616367" y="19639"/>
                </a:cubicBezTo>
                <a:cubicBezTo>
                  <a:pt x="3616367" y="19639"/>
                  <a:pt x="3616367" y="19639"/>
                  <a:pt x="3645788" y="4939198"/>
                </a:cubicBezTo>
                <a:cubicBezTo>
                  <a:pt x="3645788" y="4939198"/>
                  <a:pt x="3645788" y="4939198"/>
                  <a:pt x="3645788" y="4968657"/>
                </a:cubicBezTo>
                <a:cubicBezTo>
                  <a:pt x="3645788" y="4968657"/>
                  <a:pt x="3645788" y="4968657"/>
                  <a:pt x="3621270" y="4978476"/>
                </a:cubicBezTo>
                <a:cubicBezTo>
                  <a:pt x="3547717" y="5012844"/>
                  <a:pt x="3474164" y="5037393"/>
                  <a:pt x="3400611" y="5066851"/>
                </a:cubicBezTo>
                <a:cubicBezTo>
                  <a:pt x="3331961" y="5091400"/>
                  <a:pt x="3258408" y="5115949"/>
                  <a:pt x="3179951" y="5140497"/>
                </a:cubicBezTo>
                <a:cubicBezTo>
                  <a:pt x="3145626" y="5150317"/>
                  <a:pt x="3106398" y="5160136"/>
                  <a:pt x="3067169" y="5169956"/>
                </a:cubicBezTo>
                <a:cubicBezTo>
                  <a:pt x="3032845" y="5179775"/>
                  <a:pt x="2993616" y="5189595"/>
                  <a:pt x="2954388" y="5199414"/>
                </a:cubicBezTo>
                <a:cubicBezTo>
                  <a:pt x="2920063" y="5209234"/>
                  <a:pt x="2880835" y="5214144"/>
                  <a:pt x="2841606" y="5223963"/>
                </a:cubicBezTo>
                <a:cubicBezTo>
                  <a:pt x="2841606" y="5223963"/>
                  <a:pt x="2841606" y="5223963"/>
                  <a:pt x="2782764" y="5233783"/>
                </a:cubicBezTo>
                <a:cubicBezTo>
                  <a:pt x="2782764" y="5233783"/>
                  <a:pt x="2782764" y="5233783"/>
                  <a:pt x="2723921" y="5238692"/>
                </a:cubicBezTo>
                <a:cubicBezTo>
                  <a:pt x="2645464" y="5253421"/>
                  <a:pt x="2567007" y="5258331"/>
                  <a:pt x="2488551" y="5258331"/>
                </a:cubicBezTo>
                <a:cubicBezTo>
                  <a:pt x="2483647" y="5258331"/>
                  <a:pt x="2478744" y="5258331"/>
                  <a:pt x="2473840" y="5258331"/>
                </a:cubicBezTo>
                <a:cubicBezTo>
                  <a:pt x="2473840" y="5258331"/>
                  <a:pt x="2473840" y="5258331"/>
                  <a:pt x="2459129" y="5258331"/>
                </a:cubicBezTo>
                <a:cubicBezTo>
                  <a:pt x="2459129" y="5258331"/>
                  <a:pt x="2459129" y="5258331"/>
                  <a:pt x="2429708" y="5258331"/>
                </a:cubicBezTo>
                <a:cubicBezTo>
                  <a:pt x="2410094" y="5258331"/>
                  <a:pt x="2390480" y="5258331"/>
                  <a:pt x="2370865" y="5253421"/>
                </a:cubicBezTo>
                <a:cubicBezTo>
                  <a:pt x="2336541" y="5253421"/>
                  <a:pt x="2292409" y="5253421"/>
                  <a:pt x="2258084" y="5248512"/>
                </a:cubicBezTo>
                <a:cubicBezTo>
                  <a:pt x="2179627" y="5243602"/>
                  <a:pt x="2101170" y="5238692"/>
                  <a:pt x="2022714" y="5228873"/>
                </a:cubicBezTo>
                <a:cubicBezTo>
                  <a:pt x="2022714" y="5228873"/>
                  <a:pt x="2022714" y="5228873"/>
                  <a:pt x="1797150" y="5209234"/>
                </a:cubicBezTo>
                <a:cubicBezTo>
                  <a:pt x="1797150" y="5209234"/>
                  <a:pt x="1797150" y="5209234"/>
                  <a:pt x="1679465" y="5194505"/>
                </a:cubicBezTo>
                <a:cubicBezTo>
                  <a:pt x="1645140" y="5194505"/>
                  <a:pt x="1605912" y="5189595"/>
                  <a:pt x="1566684" y="5189595"/>
                </a:cubicBezTo>
                <a:cubicBezTo>
                  <a:pt x="1532359" y="5184685"/>
                  <a:pt x="1493130" y="5184685"/>
                  <a:pt x="1453902" y="5179775"/>
                </a:cubicBezTo>
                <a:cubicBezTo>
                  <a:pt x="1453902" y="5179775"/>
                  <a:pt x="1453902" y="5179775"/>
                  <a:pt x="1399963" y="5179775"/>
                </a:cubicBezTo>
                <a:cubicBezTo>
                  <a:pt x="1399963" y="5179775"/>
                  <a:pt x="1399963" y="5179775"/>
                  <a:pt x="1341120" y="5179775"/>
                </a:cubicBezTo>
                <a:cubicBezTo>
                  <a:pt x="1267567" y="5179775"/>
                  <a:pt x="1194014" y="5184685"/>
                  <a:pt x="1115557" y="5189595"/>
                </a:cubicBezTo>
                <a:cubicBezTo>
                  <a:pt x="1100846" y="5189595"/>
                  <a:pt x="1081232" y="5194505"/>
                  <a:pt x="1061618" y="5194505"/>
                </a:cubicBezTo>
                <a:cubicBezTo>
                  <a:pt x="1042004" y="5199414"/>
                  <a:pt x="1027293" y="5199414"/>
                  <a:pt x="1007679" y="5204324"/>
                </a:cubicBezTo>
                <a:cubicBezTo>
                  <a:pt x="1007679" y="5204324"/>
                  <a:pt x="1007679" y="5204324"/>
                  <a:pt x="953740" y="5214144"/>
                </a:cubicBezTo>
                <a:cubicBezTo>
                  <a:pt x="953740" y="5214144"/>
                  <a:pt x="953740" y="5214144"/>
                  <a:pt x="939029" y="5219053"/>
                </a:cubicBezTo>
                <a:cubicBezTo>
                  <a:pt x="939029" y="5219053"/>
                  <a:pt x="939029" y="5219053"/>
                  <a:pt x="934126" y="5219053"/>
                </a:cubicBezTo>
                <a:cubicBezTo>
                  <a:pt x="934126" y="5219053"/>
                  <a:pt x="934126" y="5219053"/>
                  <a:pt x="929222" y="5219053"/>
                </a:cubicBezTo>
                <a:cubicBezTo>
                  <a:pt x="929222" y="5219053"/>
                  <a:pt x="929222" y="5219053"/>
                  <a:pt x="899800" y="5228873"/>
                </a:cubicBezTo>
                <a:cubicBezTo>
                  <a:pt x="899800" y="5228873"/>
                  <a:pt x="899800" y="5228873"/>
                  <a:pt x="845862" y="5243602"/>
                </a:cubicBezTo>
                <a:cubicBezTo>
                  <a:pt x="845862" y="5243602"/>
                  <a:pt x="845862" y="5243602"/>
                  <a:pt x="791922" y="5258331"/>
                </a:cubicBezTo>
                <a:cubicBezTo>
                  <a:pt x="757598" y="5268151"/>
                  <a:pt x="718369" y="5282880"/>
                  <a:pt x="684044" y="5292699"/>
                </a:cubicBezTo>
                <a:cubicBezTo>
                  <a:pt x="625202" y="5312338"/>
                  <a:pt x="571263" y="5336887"/>
                  <a:pt x="512421" y="5361436"/>
                </a:cubicBezTo>
                <a:cubicBezTo>
                  <a:pt x="556553" y="5351616"/>
                  <a:pt x="600684" y="5341797"/>
                  <a:pt x="639912" y="5336887"/>
                </a:cubicBezTo>
                <a:cubicBezTo>
                  <a:pt x="664431" y="5336887"/>
                  <a:pt x="684044" y="5331977"/>
                  <a:pt x="708563" y="5327068"/>
                </a:cubicBezTo>
                <a:cubicBezTo>
                  <a:pt x="708563" y="5327068"/>
                  <a:pt x="708563" y="5327068"/>
                  <a:pt x="777212" y="5322158"/>
                </a:cubicBezTo>
                <a:cubicBezTo>
                  <a:pt x="777212" y="5322158"/>
                  <a:pt x="777212" y="5322158"/>
                  <a:pt x="806633" y="5322158"/>
                </a:cubicBezTo>
                <a:cubicBezTo>
                  <a:pt x="806633" y="5322158"/>
                  <a:pt x="806633" y="5322158"/>
                  <a:pt x="840958" y="5317248"/>
                </a:cubicBezTo>
                <a:cubicBezTo>
                  <a:pt x="840958" y="5317248"/>
                  <a:pt x="840958" y="5317248"/>
                  <a:pt x="909608" y="5317248"/>
                </a:cubicBezTo>
                <a:cubicBezTo>
                  <a:pt x="929222" y="5317248"/>
                  <a:pt x="953740" y="5317248"/>
                  <a:pt x="978258" y="5317248"/>
                </a:cubicBezTo>
                <a:cubicBezTo>
                  <a:pt x="978258" y="5317248"/>
                  <a:pt x="978258" y="5317248"/>
                  <a:pt x="1046907" y="5317248"/>
                </a:cubicBezTo>
                <a:cubicBezTo>
                  <a:pt x="1056714" y="5317248"/>
                  <a:pt x="1066522" y="5317248"/>
                  <a:pt x="1081232" y="5317248"/>
                </a:cubicBezTo>
                <a:cubicBezTo>
                  <a:pt x="1081232" y="5317248"/>
                  <a:pt x="1081232" y="5317248"/>
                  <a:pt x="1110653" y="5322158"/>
                </a:cubicBezTo>
                <a:cubicBezTo>
                  <a:pt x="1110653" y="5322158"/>
                  <a:pt x="1110653" y="5322158"/>
                  <a:pt x="1174400" y="5327068"/>
                </a:cubicBezTo>
                <a:cubicBezTo>
                  <a:pt x="1174400" y="5327068"/>
                  <a:pt x="1174400" y="5327068"/>
                  <a:pt x="1194014" y="5327068"/>
                </a:cubicBezTo>
                <a:cubicBezTo>
                  <a:pt x="1194014" y="5327068"/>
                  <a:pt x="1194014" y="5327068"/>
                  <a:pt x="1208724" y="5331977"/>
                </a:cubicBezTo>
                <a:cubicBezTo>
                  <a:pt x="1208724" y="5331977"/>
                  <a:pt x="1208724" y="5331977"/>
                  <a:pt x="1243049" y="5336887"/>
                </a:cubicBezTo>
                <a:cubicBezTo>
                  <a:pt x="1243049" y="5336887"/>
                  <a:pt x="1243049" y="5336887"/>
                  <a:pt x="1306795" y="5341797"/>
                </a:cubicBezTo>
                <a:cubicBezTo>
                  <a:pt x="1390156" y="5356526"/>
                  <a:pt x="1478420" y="5371255"/>
                  <a:pt x="1561780" y="5385984"/>
                </a:cubicBezTo>
                <a:cubicBezTo>
                  <a:pt x="1601008" y="5395804"/>
                  <a:pt x="1645140" y="5405623"/>
                  <a:pt x="1684369" y="5415443"/>
                </a:cubicBezTo>
                <a:cubicBezTo>
                  <a:pt x="1684369" y="5415443"/>
                  <a:pt x="1684369" y="5415443"/>
                  <a:pt x="1806957" y="5439992"/>
                </a:cubicBezTo>
                <a:cubicBezTo>
                  <a:pt x="1806957" y="5439992"/>
                  <a:pt x="1806957" y="5439992"/>
                  <a:pt x="2052135" y="5489089"/>
                </a:cubicBezTo>
                <a:cubicBezTo>
                  <a:pt x="2130592" y="5503818"/>
                  <a:pt x="2213952" y="5523457"/>
                  <a:pt x="2292409" y="5533277"/>
                </a:cubicBezTo>
                <a:cubicBezTo>
                  <a:pt x="2375769" y="5548006"/>
                  <a:pt x="2454226" y="5557825"/>
                  <a:pt x="2537586" y="5572555"/>
                </a:cubicBezTo>
                <a:cubicBezTo>
                  <a:pt x="2537586" y="5572555"/>
                  <a:pt x="2537586" y="5572555"/>
                  <a:pt x="2660175" y="5582374"/>
                </a:cubicBezTo>
                <a:cubicBezTo>
                  <a:pt x="2660175" y="5582374"/>
                  <a:pt x="2660175" y="5582374"/>
                  <a:pt x="2719017" y="5592193"/>
                </a:cubicBezTo>
                <a:cubicBezTo>
                  <a:pt x="2719017" y="5592193"/>
                  <a:pt x="2719017" y="5592193"/>
                  <a:pt x="2782764" y="5597103"/>
                </a:cubicBezTo>
                <a:cubicBezTo>
                  <a:pt x="2782764" y="5597103"/>
                  <a:pt x="2782764" y="5597103"/>
                  <a:pt x="2905352" y="5602013"/>
                </a:cubicBezTo>
                <a:cubicBezTo>
                  <a:pt x="2944581" y="5606923"/>
                  <a:pt x="2983809" y="5606923"/>
                  <a:pt x="3023037" y="5606923"/>
                </a:cubicBezTo>
                <a:cubicBezTo>
                  <a:pt x="3106398" y="5611832"/>
                  <a:pt x="3189758" y="5606923"/>
                  <a:pt x="3268215" y="5606923"/>
                </a:cubicBezTo>
                <a:cubicBezTo>
                  <a:pt x="3312347" y="5606923"/>
                  <a:pt x="3351575" y="5602013"/>
                  <a:pt x="3390804" y="5597103"/>
                </a:cubicBezTo>
                <a:cubicBezTo>
                  <a:pt x="3390804" y="5597103"/>
                  <a:pt x="3390804" y="5597103"/>
                  <a:pt x="3513392" y="5592193"/>
                </a:cubicBezTo>
                <a:cubicBezTo>
                  <a:pt x="3596753" y="5582374"/>
                  <a:pt x="3680113" y="5572555"/>
                  <a:pt x="3758570" y="5562735"/>
                </a:cubicBezTo>
                <a:cubicBezTo>
                  <a:pt x="3758570" y="5562735"/>
                  <a:pt x="3758570" y="5562735"/>
                  <a:pt x="3935098" y="5533277"/>
                </a:cubicBezTo>
                <a:cubicBezTo>
                  <a:pt x="3935098" y="5533277"/>
                  <a:pt x="3935098" y="5533277"/>
                  <a:pt x="4018458" y="780649"/>
                </a:cubicBezTo>
                <a:cubicBezTo>
                  <a:pt x="4018458" y="780649"/>
                  <a:pt x="4018458" y="780649"/>
                  <a:pt x="4106722" y="5606923"/>
                </a:cubicBezTo>
                <a:lnTo>
                  <a:pt x="4111625" y="5680569"/>
                </a:lnTo>
                <a:cubicBezTo>
                  <a:pt x="4111625" y="5680569"/>
                  <a:pt x="4111625" y="5680569"/>
                  <a:pt x="4038072" y="5695298"/>
                </a:cubicBezTo>
                <a:cubicBezTo>
                  <a:pt x="4038072" y="5695298"/>
                  <a:pt x="4038072" y="5695298"/>
                  <a:pt x="3787991" y="5744395"/>
                </a:cubicBezTo>
                <a:cubicBezTo>
                  <a:pt x="3704631" y="5759125"/>
                  <a:pt x="3621270" y="5773854"/>
                  <a:pt x="3537910" y="5783673"/>
                </a:cubicBezTo>
                <a:cubicBezTo>
                  <a:pt x="3537910" y="5783673"/>
                  <a:pt x="3537910" y="5783673"/>
                  <a:pt x="3410418" y="5798403"/>
                </a:cubicBezTo>
                <a:cubicBezTo>
                  <a:pt x="3366286" y="5798403"/>
                  <a:pt x="3322154" y="5808222"/>
                  <a:pt x="3282926" y="5808222"/>
                </a:cubicBezTo>
                <a:cubicBezTo>
                  <a:pt x="3194662" y="5813132"/>
                  <a:pt x="3111301" y="5818042"/>
                  <a:pt x="3023037" y="5818042"/>
                </a:cubicBezTo>
                <a:cubicBezTo>
                  <a:pt x="2983809" y="5818042"/>
                  <a:pt x="2939677" y="5818042"/>
                  <a:pt x="2895545" y="5818042"/>
                </a:cubicBezTo>
                <a:cubicBezTo>
                  <a:pt x="2895545" y="5818042"/>
                  <a:pt x="2895545" y="5818042"/>
                  <a:pt x="2768053" y="5818042"/>
                </a:cubicBezTo>
                <a:cubicBezTo>
                  <a:pt x="2768053" y="5818042"/>
                  <a:pt x="2768053" y="5818042"/>
                  <a:pt x="2704307" y="5813132"/>
                </a:cubicBezTo>
                <a:cubicBezTo>
                  <a:pt x="2704307" y="5813132"/>
                  <a:pt x="2704307" y="5813132"/>
                  <a:pt x="2640561" y="5808222"/>
                </a:cubicBezTo>
                <a:cubicBezTo>
                  <a:pt x="2596429" y="5808222"/>
                  <a:pt x="2557200" y="5803312"/>
                  <a:pt x="2513068" y="5798403"/>
                </a:cubicBezTo>
                <a:cubicBezTo>
                  <a:pt x="2429708" y="5793493"/>
                  <a:pt x="2341444" y="5783673"/>
                  <a:pt x="2258084" y="5773854"/>
                </a:cubicBezTo>
                <a:cubicBezTo>
                  <a:pt x="2174724" y="5759125"/>
                  <a:pt x="2091363" y="5749305"/>
                  <a:pt x="2008002" y="5734576"/>
                </a:cubicBezTo>
                <a:cubicBezTo>
                  <a:pt x="2008002" y="5734576"/>
                  <a:pt x="2008002" y="5734576"/>
                  <a:pt x="1757922" y="5690388"/>
                </a:cubicBezTo>
                <a:cubicBezTo>
                  <a:pt x="1757922" y="5690388"/>
                  <a:pt x="1757922" y="5690388"/>
                  <a:pt x="1635333" y="5670749"/>
                </a:cubicBezTo>
                <a:cubicBezTo>
                  <a:pt x="1596105" y="5665840"/>
                  <a:pt x="1551973" y="5656020"/>
                  <a:pt x="1512744" y="5651110"/>
                </a:cubicBezTo>
                <a:cubicBezTo>
                  <a:pt x="1434288" y="5636381"/>
                  <a:pt x="1350927" y="5626562"/>
                  <a:pt x="1272471" y="5616742"/>
                </a:cubicBezTo>
                <a:cubicBezTo>
                  <a:pt x="1272471" y="5616742"/>
                  <a:pt x="1272471" y="5616742"/>
                  <a:pt x="1213628" y="5611832"/>
                </a:cubicBezTo>
                <a:cubicBezTo>
                  <a:pt x="1213628" y="5611832"/>
                  <a:pt x="1213628" y="5611832"/>
                  <a:pt x="1184207" y="5606923"/>
                </a:cubicBezTo>
                <a:cubicBezTo>
                  <a:pt x="1184207" y="5606923"/>
                  <a:pt x="1184207" y="5606923"/>
                  <a:pt x="1169496" y="5606923"/>
                </a:cubicBezTo>
                <a:cubicBezTo>
                  <a:pt x="1169496" y="5606923"/>
                  <a:pt x="1169496" y="5606923"/>
                  <a:pt x="1164593" y="5606923"/>
                </a:cubicBezTo>
                <a:cubicBezTo>
                  <a:pt x="1164593" y="5606923"/>
                  <a:pt x="1164593" y="5606923"/>
                  <a:pt x="1154785" y="5606923"/>
                </a:cubicBezTo>
                <a:cubicBezTo>
                  <a:pt x="1154785" y="5606923"/>
                  <a:pt x="1154785" y="5606923"/>
                  <a:pt x="1095943" y="5602013"/>
                </a:cubicBezTo>
                <a:cubicBezTo>
                  <a:pt x="1095943" y="5602013"/>
                  <a:pt x="1095943" y="5602013"/>
                  <a:pt x="1061618" y="5602013"/>
                </a:cubicBezTo>
                <a:cubicBezTo>
                  <a:pt x="1051811" y="5602013"/>
                  <a:pt x="1042004" y="5602013"/>
                  <a:pt x="1032197" y="5602013"/>
                </a:cubicBezTo>
                <a:cubicBezTo>
                  <a:pt x="1032197" y="5602013"/>
                  <a:pt x="1032197" y="5602013"/>
                  <a:pt x="978258" y="5602013"/>
                </a:cubicBezTo>
                <a:cubicBezTo>
                  <a:pt x="958643" y="5602013"/>
                  <a:pt x="939029" y="5602013"/>
                  <a:pt x="919415" y="5606923"/>
                </a:cubicBezTo>
                <a:cubicBezTo>
                  <a:pt x="919415" y="5606923"/>
                  <a:pt x="919415" y="5606923"/>
                  <a:pt x="860573" y="5611832"/>
                </a:cubicBezTo>
                <a:cubicBezTo>
                  <a:pt x="860573" y="5611832"/>
                  <a:pt x="860573" y="5611832"/>
                  <a:pt x="831151" y="5611832"/>
                </a:cubicBezTo>
                <a:cubicBezTo>
                  <a:pt x="831151" y="5611832"/>
                  <a:pt x="831151" y="5611832"/>
                  <a:pt x="801730" y="5616742"/>
                </a:cubicBezTo>
                <a:cubicBezTo>
                  <a:pt x="801730" y="5616742"/>
                  <a:pt x="801730" y="5616742"/>
                  <a:pt x="747790" y="5621652"/>
                </a:cubicBezTo>
                <a:cubicBezTo>
                  <a:pt x="728177" y="5626562"/>
                  <a:pt x="708563" y="5631471"/>
                  <a:pt x="688948" y="5631471"/>
                </a:cubicBezTo>
                <a:cubicBezTo>
                  <a:pt x="649720" y="5636381"/>
                  <a:pt x="610491" y="5646201"/>
                  <a:pt x="576167" y="5656020"/>
                </a:cubicBezTo>
                <a:cubicBezTo>
                  <a:pt x="502613" y="5675659"/>
                  <a:pt x="429060" y="5700208"/>
                  <a:pt x="355507" y="5724756"/>
                </a:cubicBezTo>
                <a:cubicBezTo>
                  <a:pt x="355507" y="5724756"/>
                  <a:pt x="355507" y="5724756"/>
                  <a:pt x="306471" y="5749305"/>
                </a:cubicBezTo>
                <a:cubicBezTo>
                  <a:pt x="286857" y="5759125"/>
                  <a:pt x="272147" y="5764034"/>
                  <a:pt x="257436" y="5773854"/>
                </a:cubicBezTo>
                <a:cubicBezTo>
                  <a:pt x="237822" y="5783673"/>
                  <a:pt x="223111" y="5788583"/>
                  <a:pt x="208401" y="5798403"/>
                </a:cubicBezTo>
                <a:cubicBezTo>
                  <a:pt x="198593" y="5803312"/>
                  <a:pt x="193690" y="5808222"/>
                  <a:pt x="183882" y="5813132"/>
                </a:cubicBezTo>
                <a:cubicBezTo>
                  <a:pt x="183882" y="5813132"/>
                  <a:pt x="178979" y="5818042"/>
                  <a:pt x="174076" y="5818042"/>
                </a:cubicBezTo>
                <a:cubicBezTo>
                  <a:pt x="174076" y="5818042"/>
                  <a:pt x="174076" y="5818042"/>
                  <a:pt x="169172" y="5822951"/>
                </a:cubicBezTo>
                <a:cubicBezTo>
                  <a:pt x="169172" y="5822951"/>
                  <a:pt x="169172" y="5822951"/>
                  <a:pt x="26433" y="5822951"/>
                </a:cubicBezTo>
                <a:lnTo>
                  <a:pt x="0" y="5822951"/>
                </a:lnTo>
                <a:lnTo>
                  <a:pt x="0" y="710368"/>
                </a:lnTo>
                <a:lnTo>
                  <a:pt x="2451" y="520433"/>
                </a:lnTo>
                <a:cubicBezTo>
                  <a:pt x="2451" y="520433"/>
                  <a:pt x="2451" y="520433"/>
                  <a:pt x="61294" y="5459631"/>
                </a:cubicBezTo>
                <a:cubicBezTo>
                  <a:pt x="76004" y="5444901"/>
                  <a:pt x="95618" y="5435082"/>
                  <a:pt x="110329" y="5425262"/>
                </a:cubicBezTo>
                <a:cubicBezTo>
                  <a:pt x="110329" y="5425262"/>
                  <a:pt x="110329" y="5425262"/>
                  <a:pt x="164269" y="5395804"/>
                </a:cubicBezTo>
                <a:cubicBezTo>
                  <a:pt x="164269" y="5395804"/>
                  <a:pt x="164269" y="5395804"/>
                  <a:pt x="213304" y="5366345"/>
                </a:cubicBezTo>
                <a:cubicBezTo>
                  <a:pt x="281954" y="5331977"/>
                  <a:pt x="355507" y="5297609"/>
                  <a:pt x="424157" y="5263241"/>
                </a:cubicBezTo>
                <a:cubicBezTo>
                  <a:pt x="497710" y="5233783"/>
                  <a:pt x="571263" y="5204324"/>
                  <a:pt x="644816" y="5179775"/>
                </a:cubicBezTo>
                <a:cubicBezTo>
                  <a:pt x="684044" y="5165046"/>
                  <a:pt x="718369" y="5155227"/>
                  <a:pt x="757598" y="5145407"/>
                </a:cubicBezTo>
                <a:cubicBezTo>
                  <a:pt x="757598" y="5145407"/>
                  <a:pt x="757598" y="5145407"/>
                  <a:pt x="816441" y="5125768"/>
                </a:cubicBezTo>
                <a:cubicBezTo>
                  <a:pt x="816441" y="5125768"/>
                  <a:pt x="816441" y="5125768"/>
                  <a:pt x="870379" y="5115949"/>
                </a:cubicBezTo>
                <a:cubicBezTo>
                  <a:pt x="870379" y="5115949"/>
                  <a:pt x="870379" y="5115949"/>
                  <a:pt x="899800" y="5106129"/>
                </a:cubicBezTo>
                <a:cubicBezTo>
                  <a:pt x="899800" y="5106129"/>
                  <a:pt x="899800" y="5106129"/>
                  <a:pt x="904704" y="5106129"/>
                </a:cubicBezTo>
                <a:cubicBezTo>
                  <a:pt x="904704" y="5106129"/>
                  <a:pt x="904704" y="5106129"/>
                  <a:pt x="909608" y="5106129"/>
                </a:cubicBezTo>
                <a:cubicBezTo>
                  <a:pt x="909608" y="5106129"/>
                  <a:pt x="909608" y="5106129"/>
                  <a:pt x="914511" y="5101220"/>
                </a:cubicBezTo>
                <a:cubicBezTo>
                  <a:pt x="914511" y="5101220"/>
                  <a:pt x="914511" y="5101220"/>
                  <a:pt x="929222" y="5101220"/>
                </a:cubicBezTo>
                <a:cubicBezTo>
                  <a:pt x="929222" y="5101220"/>
                  <a:pt x="929222" y="5101220"/>
                  <a:pt x="988065" y="5091400"/>
                </a:cubicBezTo>
                <a:cubicBezTo>
                  <a:pt x="1007679" y="5086490"/>
                  <a:pt x="1027293" y="5086490"/>
                  <a:pt x="1046907" y="5081581"/>
                </a:cubicBezTo>
                <a:cubicBezTo>
                  <a:pt x="1066522" y="5081581"/>
                  <a:pt x="1086136" y="5076671"/>
                  <a:pt x="1105750" y="5076671"/>
                </a:cubicBezTo>
                <a:cubicBezTo>
                  <a:pt x="1184207" y="5066851"/>
                  <a:pt x="1262663" y="5066851"/>
                  <a:pt x="1341120" y="5066851"/>
                </a:cubicBezTo>
                <a:cubicBezTo>
                  <a:pt x="1341120" y="5066851"/>
                  <a:pt x="1341120" y="5066851"/>
                  <a:pt x="1399963" y="5066851"/>
                </a:cubicBezTo>
                <a:cubicBezTo>
                  <a:pt x="1399963" y="5066851"/>
                  <a:pt x="1399963" y="5066851"/>
                  <a:pt x="1458805" y="5071761"/>
                </a:cubicBezTo>
                <a:cubicBezTo>
                  <a:pt x="1498034" y="5071761"/>
                  <a:pt x="1537262" y="5076671"/>
                  <a:pt x="1576491" y="5076671"/>
                </a:cubicBezTo>
                <a:cubicBezTo>
                  <a:pt x="1615719" y="5081581"/>
                  <a:pt x="1654947" y="5086490"/>
                  <a:pt x="1694176" y="5086490"/>
                </a:cubicBezTo>
                <a:cubicBezTo>
                  <a:pt x="1694176" y="5086490"/>
                  <a:pt x="1694176" y="5086490"/>
                  <a:pt x="1806957" y="5101220"/>
                </a:cubicBezTo>
                <a:cubicBezTo>
                  <a:pt x="1806957" y="5101220"/>
                  <a:pt x="1806957" y="5101220"/>
                  <a:pt x="2037424" y="5125768"/>
                </a:cubicBezTo>
                <a:cubicBezTo>
                  <a:pt x="2110977" y="5135588"/>
                  <a:pt x="2189434" y="5140497"/>
                  <a:pt x="2262987" y="5145407"/>
                </a:cubicBezTo>
                <a:cubicBezTo>
                  <a:pt x="2302216" y="5150317"/>
                  <a:pt x="2336541" y="5150317"/>
                  <a:pt x="2375769" y="5155227"/>
                </a:cubicBezTo>
                <a:cubicBezTo>
                  <a:pt x="2395383" y="5155227"/>
                  <a:pt x="2414997" y="5155227"/>
                  <a:pt x="2434612" y="5155227"/>
                </a:cubicBezTo>
                <a:cubicBezTo>
                  <a:pt x="2434612" y="5155227"/>
                  <a:pt x="2434612" y="5155227"/>
                  <a:pt x="2464033" y="5160136"/>
                </a:cubicBezTo>
                <a:cubicBezTo>
                  <a:pt x="2464033" y="5160136"/>
                  <a:pt x="2464033" y="5160136"/>
                  <a:pt x="2478744" y="5160136"/>
                </a:cubicBezTo>
                <a:cubicBezTo>
                  <a:pt x="2478744" y="5160136"/>
                  <a:pt x="2483647" y="5160136"/>
                  <a:pt x="2488551" y="5160136"/>
                </a:cubicBezTo>
                <a:cubicBezTo>
                  <a:pt x="2562104" y="5160136"/>
                  <a:pt x="2640561" y="5155227"/>
                  <a:pt x="2714114" y="5145407"/>
                </a:cubicBezTo>
                <a:cubicBezTo>
                  <a:pt x="2714114" y="5145407"/>
                  <a:pt x="2714114" y="5145407"/>
                  <a:pt x="2768053" y="5135588"/>
                </a:cubicBezTo>
                <a:cubicBezTo>
                  <a:pt x="2768053" y="5135588"/>
                  <a:pt x="2768053" y="5135588"/>
                  <a:pt x="2826896" y="5130678"/>
                </a:cubicBezTo>
                <a:cubicBezTo>
                  <a:pt x="2861220" y="5120859"/>
                  <a:pt x="2900449" y="5115949"/>
                  <a:pt x="2934774" y="5106129"/>
                </a:cubicBezTo>
                <a:cubicBezTo>
                  <a:pt x="2974002" y="5101220"/>
                  <a:pt x="3008327" y="5091400"/>
                  <a:pt x="3047555" y="5081581"/>
                </a:cubicBezTo>
                <a:cubicBezTo>
                  <a:pt x="3081880" y="5071761"/>
                  <a:pt x="3121108" y="5061942"/>
                  <a:pt x="3155433" y="5052122"/>
                </a:cubicBezTo>
                <a:cubicBezTo>
                  <a:pt x="3228987" y="5032483"/>
                  <a:pt x="3302540" y="5007934"/>
                  <a:pt x="3371189" y="4983386"/>
                </a:cubicBezTo>
                <a:cubicBezTo>
                  <a:pt x="3434936" y="4958837"/>
                  <a:pt x="3498682" y="4939198"/>
                  <a:pt x="3557524" y="4909740"/>
                </a:cubicBezTo>
                <a:cubicBezTo>
                  <a:pt x="3557524" y="4909740"/>
                  <a:pt x="3557524" y="4909740"/>
                  <a:pt x="3586946" y="39278"/>
                </a:cubicBezTo>
                <a:cubicBezTo>
                  <a:pt x="3586946" y="39278"/>
                  <a:pt x="3586946" y="39278"/>
                  <a:pt x="3454550" y="78556"/>
                </a:cubicBezTo>
                <a:cubicBezTo>
                  <a:pt x="3430032" y="83466"/>
                  <a:pt x="3405514" y="93285"/>
                  <a:pt x="3380997" y="98195"/>
                </a:cubicBezTo>
                <a:cubicBezTo>
                  <a:pt x="3380997" y="98195"/>
                  <a:pt x="3380997" y="98195"/>
                  <a:pt x="3302540" y="117834"/>
                </a:cubicBezTo>
                <a:cubicBezTo>
                  <a:pt x="3302540" y="117834"/>
                  <a:pt x="3302540" y="117834"/>
                  <a:pt x="3228987" y="132563"/>
                </a:cubicBezTo>
                <a:cubicBezTo>
                  <a:pt x="3228987" y="132563"/>
                  <a:pt x="3228987" y="132563"/>
                  <a:pt x="3189758" y="142383"/>
                </a:cubicBezTo>
                <a:cubicBezTo>
                  <a:pt x="3175047" y="147292"/>
                  <a:pt x="3165240" y="147292"/>
                  <a:pt x="3150530" y="147292"/>
                </a:cubicBezTo>
                <a:cubicBezTo>
                  <a:pt x="3150530" y="147292"/>
                  <a:pt x="3150530" y="147292"/>
                  <a:pt x="2998520" y="176751"/>
                </a:cubicBezTo>
                <a:cubicBezTo>
                  <a:pt x="2974002" y="181661"/>
                  <a:pt x="2944581" y="186570"/>
                  <a:pt x="2920063" y="191480"/>
                </a:cubicBezTo>
                <a:cubicBezTo>
                  <a:pt x="2920063" y="191480"/>
                  <a:pt x="2920063" y="191480"/>
                  <a:pt x="2841606" y="201300"/>
                </a:cubicBezTo>
                <a:cubicBezTo>
                  <a:pt x="2841606" y="201300"/>
                  <a:pt x="2841606" y="201300"/>
                  <a:pt x="2768053" y="211119"/>
                </a:cubicBezTo>
                <a:cubicBezTo>
                  <a:pt x="2738632" y="216029"/>
                  <a:pt x="2714114" y="216029"/>
                  <a:pt x="2689596" y="220939"/>
                </a:cubicBezTo>
                <a:cubicBezTo>
                  <a:pt x="2635657" y="225848"/>
                  <a:pt x="2586622" y="230758"/>
                  <a:pt x="2532683" y="235668"/>
                </a:cubicBezTo>
                <a:cubicBezTo>
                  <a:pt x="2532683" y="235668"/>
                  <a:pt x="2532683" y="235668"/>
                  <a:pt x="2375769" y="250397"/>
                </a:cubicBezTo>
                <a:cubicBezTo>
                  <a:pt x="2351251" y="250397"/>
                  <a:pt x="2326734" y="255307"/>
                  <a:pt x="2297312" y="255307"/>
                </a:cubicBezTo>
                <a:cubicBezTo>
                  <a:pt x="2297312" y="255307"/>
                  <a:pt x="2297312" y="255307"/>
                  <a:pt x="2218855" y="260216"/>
                </a:cubicBezTo>
                <a:cubicBezTo>
                  <a:pt x="2218855" y="260216"/>
                  <a:pt x="2218855" y="260216"/>
                  <a:pt x="2140399" y="260216"/>
                </a:cubicBezTo>
                <a:cubicBezTo>
                  <a:pt x="2140399" y="260216"/>
                  <a:pt x="2140399" y="260216"/>
                  <a:pt x="2066845" y="265126"/>
                </a:cubicBezTo>
                <a:cubicBezTo>
                  <a:pt x="2012906" y="265126"/>
                  <a:pt x="1958967" y="265126"/>
                  <a:pt x="1909932" y="265126"/>
                </a:cubicBezTo>
                <a:cubicBezTo>
                  <a:pt x="1855992" y="265126"/>
                  <a:pt x="1802054" y="265126"/>
                  <a:pt x="1753018" y="265126"/>
                </a:cubicBezTo>
                <a:cubicBezTo>
                  <a:pt x="1699079" y="265126"/>
                  <a:pt x="1650044" y="265126"/>
                  <a:pt x="1596105" y="260216"/>
                </a:cubicBezTo>
                <a:cubicBezTo>
                  <a:pt x="1542166" y="260216"/>
                  <a:pt x="1493130" y="260216"/>
                  <a:pt x="1439191" y="255307"/>
                </a:cubicBezTo>
                <a:cubicBezTo>
                  <a:pt x="1439191" y="255307"/>
                  <a:pt x="1439191" y="255307"/>
                  <a:pt x="1360734" y="250397"/>
                </a:cubicBezTo>
                <a:cubicBezTo>
                  <a:pt x="1360734" y="250397"/>
                  <a:pt x="1360734" y="250397"/>
                  <a:pt x="1439191" y="250397"/>
                </a:cubicBezTo>
                <a:cubicBezTo>
                  <a:pt x="1493130" y="255307"/>
                  <a:pt x="1542166" y="255307"/>
                  <a:pt x="1596105" y="255307"/>
                </a:cubicBezTo>
                <a:cubicBezTo>
                  <a:pt x="1650044" y="255307"/>
                  <a:pt x="1699079" y="255307"/>
                  <a:pt x="1753018" y="260216"/>
                </a:cubicBezTo>
                <a:cubicBezTo>
                  <a:pt x="1802054" y="260216"/>
                  <a:pt x="1855992" y="255307"/>
                  <a:pt x="1909932" y="255307"/>
                </a:cubicBezTo>
                <a:cubicBezTo>
                  <a:pt x="1958967" y="255307"/>
                  <a:pt x="2012906" y="255307"/>
                  <a:pt x="2061942" y="250397"/>
                </a:cubicBezTo>
                <a:cubicBezTo>
                  <a:pt x="2061942" y="250397"/>
                  <a:pt x="2061942" y="250397"/>
                  <a:pt x="2140399" y="250397"/>
                </a:cubicBezTo>
                <a:cubicBezTo>
                  <a:pt x="2140399" y="250397"/>
                  <a:pt x="2140399" y="250397"/>
                  <a:pt x="2218855" y="245487"/>
                </a:cubicBezTo>
                <a:cubicBezTo>
                  <a:pt x="2218855" y="245487"/>
                  <a:pt x="2218855" y="245487"/>
                  <a:pt x="2297312" y="240577"/>
                </a:cubicBezTo>
                <a:cubicBezTo>
                  <a:pt x="2321830" y="240577"/>
                  <a:pt x="2351251" y="235668"/>
                  <a:pt x="2375769" y="235668"/>
                </a:cubicBezTo>
                <a:cubicBezTo>
                  <a:pt x="2375769" y="235668"/>
                  <a:pt x="2375769" y="235668"/>
                  <a:pt x="2532683" y="220939"/>
                </a:cubicBezTo>
                <a:cubicBezTo>
                  <a:pt x="2581718" y="216029"/>
                  <a:pt x="2635657" y="211119"/>
                  <a:pt x="2684693" y="201300"/>
                </a:cubicBezTo>
                <a:cubicBezTo>
                  <a:pt x="2709210" y="201300"/>
                  <a:pt x="2738632" y="196390"/>
                  <a:pt x="2763149" y="191480"/>
                </a:cubicBezTo>
                <a:cubicBezTo>
                  <a:pt x="2763149" y="191480"/>
                  <a:pt x="2763149" y="191480"/>
                  <a:pt x="2841606" y="181661"/>
                </a:cubicBezTo>
                <a:cubicBezTo>
                  <a:pt x="2841606" y="181661"/>
                  <a:pt x="2841606" y="181661"/>
                  <a:pt x="2915159" y="171841"/>
                </a:cubicBezTo>
                <a:cubicBezTo>
                  <a:pt x="2944581" y="166931"/>
                  <a:pt x="2969098" y="162022"/>
                  <a:pt x="2993616" y="157112"/>
                </a:cubicBezTo>
                <a:cubicBezTo>
                  <a:pt x="2993616" y="157112"/>
                  <a:pt x="2993616" y="157112"/>
                  <a:pt x="3145626" y="127654"/>
                </a:cubicBezTo>
                <a:cubicBezTo>
                  <a:pt x="3160337" y="122744"/>
                  <a:pt x="3170144" y="122744"/>
                  <a:pt x="3184855" y="117834"/>
                </a:cubicBezTo>
                <a:cubicBezTo>
                  <a:pt x="3184855" y="117834"/>
                  <a:pt x="3184855" y="117834"/>
                  <a:pt x="3224083" y="108014"/>
                </a:cubicBezTo>
                <a:cubicBezTo>
                  <a:pt x="3224083" y="108014"/>
                  <a:pt x="3224083" y="108014"/>
                  <a:pt x="3297636" y="93285"/>
                </a:cubicBezTo>
                <a:cubicBezTo>
                  <a:pt x="3297636" y="93285"/>
                  <a:pt x="3297636" y="93285"/>
                  <a:pt x="3376093" y="73646"/>
                </a:cubicBezTo>
                <a:cubicBezTo>
                  <a:pt x="3400611" y="68737"/>
                  <a:pt x="3425128" y="58917"/>
                  <a:pt x="3449646" y="49098"/>
                </a:cubicBezTo>
                <a:cubicBezTo>
                  <a:pt x="3449646" y="49098"/>
                  <a:pt x="3449646" y="49098"/>
                  <a:pt x="3596753" y="4910"/>
                </a:cubicBezTo>
                <a:cubicBezTo>
                  <a:pt x="3596753" y="4910"/>
                  <a:pt x="3596753" y="4910"/>
                  <a:pt x="36163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defTabSz="914400">
              <a:defRPr/>
            </a:pP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í$ḻíḋè"/>
          <p:cNvGrpSpPr/>
          <p:nvPr/>
        </p:nvGrpSpPr>
        <p:grpSpPr>
          <a:xfrm>
            <a:off x="629679" y="1091237"/>
            <a:ext cx="2541000" cy="936761"/>
            <a:chOff x="1447079" y="461237"/>
            <a:chExt cx="2541000" cy="936761"/>
          </a:xfrm>
          <a:solidFill>
            <a:schemeClr val="accent1"/>
          </a:solidFill>
        </p:grpSpPr>
        <p:sp>
          <p:nvSpPr>
            <p:cNvPr id="22" name="ïŝḷîḑe"/>
            <p:cNvSpPr/>
            <p:nvPr/>
          </p:nvSpPr>
          <p:spPr>
            <a:xfrm>
              <a:off x="1447079" y="461237"/>
              <a:ext cx="2541000" cy="5629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anchor="ctr">
              <a:normAutofit fontScale="92500" lnSpcReduction="10000"/>
            </a:bodyPr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</a:rPr>
                <a:t>CONTENTS</a:t>
              </a:r>
            </a:p>
          </p:txBody>
        </p:sp>
        <p:sp>
          <p:nvSpPr>
            <p:cNvPr id="23" name="íṧliďé"/>
            <p:cNvSpPr txBox="1"/>
            <p:nvPr/>
          </p:nvSpPr>
          <p:spPr>
            <a:xfrm>
              <a:off x="2207902" y="947998"/>
              <a:ext cx="900000" cy="45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normAutofit fontScale="92500" lnSpcReduction="10000"/>
            </a:bodyPr>
            <a:lstStyle/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目录</a:t>
              </a:r>
              <a:endParaRPr lang="en-US" altLang="zh-CN" sz="28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24" name="直接连接符 23"/>
            <p:cNvCxnSpPr>
              <a:stCxn id="23" idx="1"/>
            </p:cNvCxnSpPr>
            <p:nvPr/>
          </p:nvCxnSpPr>
          <p:spPr>
            <a:xfrm flipH="1">
              <a:off x="1622902" y="1172998"/>
              <a:ext cx="585000" cy="0"/>
            </a:xfrm>
            <a:prstGeom prst="line">
              <a:avLst/>
            </a:prstGeom>
            <a:grpFill/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stCxn id="23" idx="3"/>
            </p:cNvCxnSpPr>
            <p:nvPr/>
          </p:nvCxnSpPr>
          <p:spPr>
            <a:xfrm>
              <a:off x="3107902" y="1172998"/>
              <a:ext cx="586800" cy="0"/>
            </a:xfrm>
            <a:prstGeom prst="line">
              <a:avLst/>
            </a:prstGeom>
            <a:grpFill/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îṣḷíḓe"/>
          <p:cNvSpPr txBox="1"/>
          <p:nvPr>
            <p:custDataLst>
              <p:tags r:id="rId1"/>
            </p:custDataLst>
          </p:nvPr>
        </p:nvSpPr>
        <p:spPr>
          <a:xfrm>
            <a:off x="5188530" y="1296618"/>
            <a:ext cx="655949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4000" dirty="0">
                <a:solidFill>
                  <a:srgbClr val="C00000">
                    <a:lumMod val="100000"/>
                  </a:srgbClr>
                </a:solidFill>
                <a:latin typeface="Impact" panose="020B0806030902050204" pitchFamily="34" charset="0"/>
                <a:ea typeface="等线" panose="02010600030101010101" charset="-122"/>
              </a:rPr>
              <a:t>01.</a:t>
            </a:r>
          </a:p>
        </p:txBody>
      </p:sp>
      <p:sp>
        <p:nvSpPr>
          <p:cNvPr id="29" name="îśḷïďé"/>
          <p:cNvSpPr txBox="1"/>
          <p:nvPr>
            <p:custDataLst>
              <p:tags r:id="rId2"/>
            </p:custDataLst>
          </p:nvPr>
        </p:nvSpPr>
        <p:spPr>
          <a:xfrm>
            <a:off x="5830185" y="1372693"/>
            <a:ext cx="4500384" cy="555737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rm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31" name="íṧ1îde"/>
          <p:cNvSpPr txBox="1"/>
          <p:nvPr>
            <p:custDataLst>
              <p:tags r:id="rId3"/>
            </p:custDataLst>
          </p:nvPr>
        </p:nvSpPr>
        <p:spPr>
          <a:xfrm>
            <a:off x="5188530" y="2199290"/>
            <a:ext cx="655949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fontScale="85000" lnSpcReduction="10000"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  <a:latin typeface="Impact" panose="020B0806030902050204" pitchFamily="34" charset="0"/>
                <a:ea typeface="等线" panose="02010600030101010101" charset="-122"/>
              </a:rPr>
              <a:t>02.</a:t>
            </a:r>
          </a:p>
        </p:txBody>
      </p:sp>
      <p:sp>
        <p:nvSpPr>
          <p:cNvPr id="32" name="îŝļídè"/>
          <p:cNvSpPr txBox="1"/>
          <p:nvPr>
            <p:custDataLst>
              <p:tags r:id="rId4"/>
            </p:custDataLst>
          </p:nvPr>
        </p:nvSpPr>
        <p:spPr>
          <a:xfrm>
            <a:off x="5830185" y="2275365"/>
            <a:ext cx="4500384" cy="555737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rm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方法概述</a:t>
            </a:r>
          </a:p>
        </p:txBody>
      </p:sp>
      <p:sp>
        <p:nvSpPr>
          <p:cNvPr id="34" name="iṥḷiḑê"/>
          <p:cNvSpPr txBox="1"/>
          <p:nvPr>
            <p:custDataLst>
              <p:tags r:id="rId5"/>
            </p:custDataLst>
          </p:nvPr>
        </p:nvSpPr>
        <p:spPr>
          <a:xfrm>
            <a:off x="5188530" y="3101962"/>
            <a:ext cx="655949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fontScale="85000" lnSpcReduction="10000"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  <a:latin typeface="Impact" panose="020B0806030902050204" pitchFamily="34" charset="0"/>
                <a:ea typeface="等线" panose="02010600030101010101" charset="-122"/>
              </a:rPr>
              <a:t>03.</a:t>
            </a:r>
          </a:p>
        </p:txBody>
      </p:sp>
      <p:sp>
        <p:nvSpPr>
          <p:cNvPr id="35" name="ísļiḓé"/>
          <p:cNvSpPr txBox="1"/>
          <p:nvPr>
            <p:custDataLst>
              <p:tags r:id="rId6"/>
            </p:custDataLst>
          </p:nvPr>
        </p:nvSpPr>
        <p:spPr>
          <a:xfrm>
            <a:off x="5830185" y="3178037"/>
            <a:ext cx="4500384" cy="555737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rm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方法细节</a:t>
            </a:r>
          </a:p>
        </p:txBody>
      </p:sp>
      <p:sp>
        <p:nvSpPr>
          <p:cNvPr id="37" name="ísļîḋé"/>
          <p:cNvSpPr txBox="1"/>
          <p:nvPr>
            <p:custDataLst>
              <p:tags r:id="rId7"/>
            </p:custDataLst>
          </p:nvPr>
        </p:nvSpPr>
        <p:spPr>
          <a:xfrm>
            <a:off x="5188530" y="4004634"/>
            <a:ext cx="655949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fontScale="85000" lnSpcReduction="10000"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  <a:latin typeface="Impact" panose="020B0806030902050204" pitchFamily="34" charset="0"/>
                <a:ea typeface="等线" panose="02010600030101010101" charset="-122"/>
              </a:rPr>
              <a:t>04.</a:t>
            </a:r>
          </a:p>
        </p:txBody>
      </p:sp>
      <p:sp>
        <p:nvSpPr>
          <p:cNvPr id="38" name="íṧ1îḓê"/>
          <p:cNvSpPr txBox="1"/>
          <p:nvPr>
            <p:custDataLst>
              <p:tags r:id="rId8"/>
            </p:custDataLst>
          </p:nvPr>
        </p:nvSpPr>
        <p:spPr>
          <a:xfrm>
            <a:off x="5830185" y="4080709"/>
            <a:ext cx="4500384" cy="555737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rm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 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验</a:t>
            </a:r>
          </a:p>
        </p:txBody>
      </p:sp>
      <p:sp>
        <p:nvSpPr>
          <p:cNvPr id="40" name="išľidê"/>
          <p:cNvSpPr txBox="1"/>
          <p:nvPr>
            <p:custDataLst>
              <p:tags r:id="rId9"/>
            </p:custDataLst>
          </p:nvPr>
        </p:nvSpPr>
        <p:spPr>
          <a:xfrm>
            <a:off x="5188530" y="4907308"/>
            <a:ext cx="655949" cy="70788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fontScale="85000" lnSpcReduction="10000"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  <a:latin typeface="Impact" panose="020B0806030902050204" pitchFamily="34" charset="0"/>
                <a:ea typeface="等线" panose="02010600030101010101" charset="-122"/>
              </a:rPr>
              <a:t>05.</a:t>
            </a:r>
          </a:p>
        </p:txBody>
      </p:sp>
      <p:sp>
        <p:nvSpPr>
          <p:cNvPr id="41" name="î$ľíde"/>
          <p:cNvSpPr txBox="1"/>
          <p:nvPr>
            <p:custDataLst>
              <p:tags r:id="rId10"/>
            </p:custDataLst>
          </p:nvPr>
        </p:nvSpPr>
        <p:spPr>
          <a:xfrm>
            <a:off x="5828598" y="4983381"/>
            <a:ext cx="4500384" cy="555737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rm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结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 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论</a:t>
            </a:r>
          </a:p>
        </p:txBody>
      </p:sp>
      <p:cxnSp>
        <p:nvCxnSpPr>
          <p:cNvPr id="42" name="直接连接符 41"/>
          <p:cNvCxnSpPr/>
          <p:nvPr>
            <p:custDataLst>
              <p:tags r:id="rId11"/>
            </p:custDataLst>
          </p:nvPr>
        </p:nvCxnSpPr>
        <p:spPr>
          <a:xfrm>
            <a:off x="5188530" y="2101897"/>
            <a:ext cx="511540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3" name="直接连接符 42"/>
          <p:cNvCxnSpPr/>
          <p:nvPr>
            <p:custDataLst>
              <p:tags r:id="rId12"/>
            </p:custDataLst>
          </p:nvPr>
        </p:nvCxnSpPr>
        <p:spPr>
          <a:xfrm>
            <a:off x="5188530" y="3004569"/>
            <a:ext cx="511540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4" name="直接连接符 43"/>
          <p:cNvCxnSpPr/>
          <p:nvPr>
            <p:custDataLst>
              <p:tags r:id="rId13"/>
            </p:custDataLst>
          </p:nvPr>
        </p:nvCxnSpPr>
        <p:spPr>
          <a:xfrm>
            <a:off x="5188530" y="3907241"/>
            <a:ext cx="511540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5" name="直接连接符 44"/>
          <p:cNvCxnSpPr/>
          <p:nvPr>
            <p:custDataLst>
              <p:tags r:id="rId14"/>
            </p:custDataLst>
          </p:nvPr>
        </p:nvCxnSpPr>
        <p:spPr>
          <a:xfrm>
            <a:off x="5188530" y="4809914"/>
            <a:ext cx="511540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6" name="直接连接符 45"/>
          <p:cNvCxnSpPr/>
          <p:nvPr>
            <p:custDataLst>
              <p:tags r:id="rId15"/>
            </p:custDataLst>
          </p:nvPr>
        </p:nvCxnSpPr>
        <p:spPr>
          <a:xfrm>
            <a:off x="5188530" y="5620993"/>
            <a:ext cx="511540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30" name="文本占位符 4"/>
          <p:cNvSpPr txBox="1"/>
          <p:nvPr>
            <p:custDataLst>
              <p:tags r:id="rId16"/>
            </p:custDataLst>
          </p:nvPr>
        </p:nvSpPr>
        <p:spPr>
          <a:xfrm>
            <a:off x="5890412" y="1856036"/>
            <a:ext cx="4438569" cy="2901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Research background</a:t>
            </a:r>
          </a:p>
        </p:txBody>
      </p:sp>
      <p:sp>
        <p:nvSpPr>
          <p:cNvPr id="33" name="文本占位符 4"/>
          <p:cNvSpPr txBox="1"/>
          <p:nvPr>
            <p:custDataLst>
              <p:tags r:id="rId17"/>
            </p:custDataLst>
          </p:nvPr>
        </p:nvSpPr>
        <p:spPr>
          <a:xfrm>
            <a:off x="5890413" y="2783428"/>
            <a:ext cx="4438569" cy="2901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Methodological overview</a:t>
            </a:r>
          </a:p>
        </p:txBody>
      </p:sp>
      <p:sp>
        <p:nvSpPr>
          <p:cNvPr id="36" name="文本占位符 4"/>
          <p:cNvSpPr txBox="1"/>
          <p:nvPr>
            <p:custDataLst>
              <p:tags r:id="rId18"/>
            </p:custDataLst>
          </p:nvPr>
        </p:nvSpPr>
        <p:spPr>
          <a:xfrm>
            <a:off x="5890412" y="3626744"/>
            <a:ext cx="4438569" cy="2901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Methodological details</a:t>
            </a:r>
          </a:p>
        </p:txBody>
      </p:sp>
      <p:sp>
        <p:nvSpPr>
          <p:cNvPr id="39" name="文本占位符 4"/>
          <p:cNvSpPr txBox="1"/>
          <p:nvPr>
            <p:custDataLst>
              <p:tags r:id="rId19"/>
            </p:custDataLst>
          </p:nvPr>
        </p:nvSpPr>
        <p:spPr>
          <a:xfrm>
            <a:off x="5890412" y="4542650"/>
            <a:ext cx="4438569" cy="2901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Experiment</a:t>
            </a:r>
          </a:p>
        </p:txBody>
      </p:sp>
      <p:sp>
        <p:nvSpPr>
          <p:cNvPr id="47" name="文本占位符 4"/>
          <p:cNvSpPr txBox="1"/>
          <p:nvPr>
            <p:custDataLst>
              <p:tags r:id="rId20"/>
            </p:custDataLst>
          </p:nvPr>
        </p:nvSpPr>
        <p:spPr>
          <a:xfrm>
            <a:off x="5890411" y="5372180"/>
            <a:ext cx="4438569" cy="2901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Result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02"/>
          <a:stretch>
            <a:fillRect/>
          </a:stretch>
        </p:blipFill>
        <p:spPr>
          <a:xfrm>
            <a:off x="243724" y="1766367"/>
            <a:ext cx="3624175" cy="35760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7"/>
          </p:nvPr>
        </p:nvSpPr>
        <p:spPr>
          <a:xfrm>
            <a:off x="3609782" y="3837733"/>
            <a:ext cx="2480923" cy="204264"/>
          </a:xfrm>
        </p:spPr>
        <p:txBody>
          <a:bodyPr/>
          <a:lstStyle/>
          <a:p>
            <a:r>
              <a:rPr lang="zh-CN" altLang="en-US" sz="2000" b="1" dirty="0"/>
              <a:t>汇报人：宋广辉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8"/>
          </p:nvPr>
        </p:nvSpPr>
        <p:spPr>
          <a:xfrm>
            <a:off x="6132830" y="3828709"/>
            <a:ext cx="2480923" cy="204264"/>
          </a:xfrm>
        </p:spPr>
        <p:txBody>
          <a:bodyPr/>
          <a:lstStyle/>
          <a:p>
            <a:r>
              <a:rPr lang="zh-CN" altLang="en-US" sz="2000" b="1" dirty="0"/>
              <a:t>指导老师：赵捷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030" y="1219835"/>
            <a:ext cx="10515600" cy="1819910"/>
          </a:xfrm>
        </p:spPr>
        <p:txBody>
          <a:bodyPr>
            <a:normAutofit fontScale="90000"/>
          </a:bodyPr>
          <a:lstStyle/>
          <a:p>
            <a:pPr marL="0" indent="0" fontAlgn="auto">
              <a:lnSpc>
                <a:spcPct val="150000"/>
              </a:lnSpc>
            </a:pPr>
            <a:r>
              <a:rPr lang="en-US" altLang="zh-CN" spc="300" dirty="0">
                <a:solidFill>
                  <a:schemeClr val="bg1"/>
                </a:solidFill>
                <a:cs typeface="+mn-ea"/>
                <a:sym typeface="+mn-lt"/>
              </a:rPr>
              <a:t>THANKS</a:t>
            </a:r>
            <a:br>
              <a:rPr lang="en-US" altLang="zh-CN" b="1" spc="3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pc="300" dirty="0">
                <a:solidFill>
                  <a:schemeClr val="bg1"/>
                </a:solidFill>
                <a:cs typeface="+mn-ea"/>
                <a:sym typeface="+mn-lt"/>
              </a:rPr>
              <a:t>谢谢观看，恳请批评指正</a:t>
            </a:r>
          </a:p>
        </p:txBody>
      </p:sp>
      <p:sp>
        <p:nvSpPr>
          <p:cNvPr id="3" name="矩形 2"/>
          <p:cNvSpPr/>
          <p:nvPr/>
        </p:nvSpPr>
        <p:spPr>
          <a:xfrm>
            <a:off x="4361815" y="4203700"/>
            <a:ext cx="434022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Email</a:t>
            </a:r>
            <a:r>
              <a:rPr lang="zh-CN" altLang="en-US" sz="20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：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sheensong@163.com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879340" y="2689225"/>
            <a:ext cx="6494780" cy="1059815"/>
          </a:xfrm>
        </p:spPr>
        <p:txBody>
          <a:bodyPr anchor="t" anchorCtr="0"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14750" y="2194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20" y="1530814"/>
            <a:ext cx="9907571" cy="1407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126490" y="3100705"/>
                <a:ext cx="9938385" cy="15805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indent="457200" fontAlgn="auto">
                  <a:lnSpc>
                    <a:spcPct val="130000"/>
                  </a:lnSpc>
                </a:pPr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根据 </a:t>
                </a:r>
                <a:r>
                  <a:rPr lang="en-US" altLang="zh-CN" sz="2800" dirty="0">
                    <a:latin typeface="+mj-ea"/>
                    <a:ea typeface="+mj-ea"/>
                    <a:cs typeface="+mj-ea"/>
                  </a:rPr>
                  <a:t>IEEE 754 </a:t>
                </a:r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标准</a:t>
                </a:r>
                <a:r>
                  <a:rPr lang="en-US" altLang="zh-CN" sz="2800" dirty="0">
                    <a:latin typeface="+mj-ea"/>
                    <a:ea typeface="+mj-ea"/>
                    <a:cs typeface="+mj-ea"/>
                  </a:rPr>
                  <a:t>, </a:t>
                </a:r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浮点数可以表示为</a:t>
                </a:r>
                <a14:m>
                  <m:oMath xmlns:m="http://schemas.openxmlformats.org/officeDocument/2006/math">
                    <m:r>
                      <a:rPr lang="en-US" altLang="zh-CN" sz="2800" dirty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altLang="zh-CN" sz="2800" dirty="0">
                        <a:latin typeface="Cambria Math" panose="02040503050406030204" pitchFamily="18" charset="0"/>
                        <a:ea typeface="+mj-ea"/>
                        <a:cs typeface="Cambria Math" panose="02040503050406030204" pitchFamily="18" charset="0"/>
                      </a:rPr>
                      <m:t>𝑠𝑖𝑔𝑛</m:t>
                    </m:r>
                    <m:r>
                      <a:rPr lang="en-US" altLang="zh-CN" sz="2800" dirty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×</m:t>
                    </m:r>
                    <m:r>
                      <a:rPr lang="en-US" altLang="zh-CN" sz="2800" dirty="0">
                        <a:latin typeface="Cambria Math" panose="02040503050406030204" pitchFamily="18" charset="0"/>
                        <a:ea typeface="+mj-ea"/>
                        <a:cs typeface="Cambria Math" panose="02040503050406030204" pitchFamily="18" charset="0"/>
                      </a:rPr>
                      <m:t>𝑚𝑎𝑛𝑡𝑖𝑠𝑠𝑎</m:t>
                    </m:r>
                    <m:r>
                      <a:rPr lang="en-US" altLang="zh-CN" sz="2800" dirty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ea typeface="+mj-ea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dirty="0">
                            <a:latin typeface="Cambria Math" panose="02040503050406030204" pitchFamily="18" charset="0"/>
                            <a:ea typeface="+mj-ea"/>
                            <a:cs typeface="Cambria Math" panose="02040503050406030204" pitchFamily="18" charset="0"/>
                          </a:rPr>
                          <m:t>𝑒𝑥𝑝𝑜𝑛𝑒𝑛𝑡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dirty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mbria Math" panose="02040503050406030204" pitchFamily="18" charset="0"/>
                      </a:rPr>
                      <m:t>的形式</m:t>
                    </m:r>
                  </m:oMath>
                </a14:m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，</a:t>
                </a:r>
                <a:r>
                  <a:rPr lang="zh-CN" altLang="zh-CN" sz="2800" dirty="0">
                    <a:latin typeface="+mj-ea"/>
                    <a:ea typeface="+mj-ea"/>
                    <a:cs typeface="+mj-ea"/>
                  </a:rPr>
                  <a:t>而浮点计算普遍采用</a:t>
                </a:r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较</a:t>
                </a:r>
                <a:r>
                  <a:rPr lang="zh-CN" altLang="zh-CN" sz="2800" dirty="0">
                    <a:latin typeface="+mj-ea"/>
                    <a:ea typeface="+mj-ea"/>
                    <a:cs typeface="+mj-ea"/>
                  </a:rPr>
                  <a:t>高精度</a:t>
                </a:r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的</a:t>
                </a:r>
                <a:r>
                  <a:rPr lang="zh-CN" altLang="zh-CN" sz="2800" dirty="0">
                    <a:latin typeface="+mj-ea"/>
                    <a:ea typeface="+mj-ea"/>
                    <a:cs typeface="+mj-ea"/>
                  </a:rPr>
                  <a:t>计算则为一些应用带来了不必要的精度冗余和性能损失</a:t>
                </a:r>
                <a:r>
                  <a:rPr lang="zh-CN" altLang="en-US" sz="2800" dirty="0">
                    <a:latin typeface="+mj-ea"/>
                    <a:ea typeface="+mj-ea"/>
                    <a:cs typeface="+mj-ea"/>
                  </a:rPr>
                  <a:t>。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90" y="3100705"/>
                <a:ext cx="9938385" cy="1580515"/>
              </a:xfrm>
              <a:prstGeom prst="rect">
                <a:avLst/>
              </a:prstGeom>
              <a:blipFill rotWithShape="1">
                <a:blip r:embed="rId3"/>
                <a:stretch>
                  <a:fillRect b="-10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730493" y="5128416"/>
            <a:ext cx="108453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Calibri" panose="020F0502020204030204" pitchFamily="34" charset="0"/>
              </a:rPr>
              <a:t>混合精度代码生成和调优</a:t>
            </a: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可以</a:t>
            </a:r>
            <a:r>
              <a:rPr lang="zh-CN" altLang="en-US" sz="2800" kern="100" dirty="0">
                <a:latin typeface="+mj-ea"/>
                <a:ea typeface="+mj-ea"/>
                <a:cs typeface="Times New Roman" panose="02020603050405020304" pitchFamily="18" charset="0"/>
              </a:rPr>
              <a:t>更好地权衡程序的精度和性能。</a:t>
            </a:r>
            <a:endParaRPr lang="zh-CN" altLang="en-US" sz="2800" kern="100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15970" y="3005888"/>
            <a:ext cx="10274356" cy="1977453"/>
            <a:chOff x="720127" y="2811081"/>
            <a:chExt cx="10274356" cy="1977453"/>
          </a:xfrm>
          <a:solidFill>
            <a:schemeClr val="accent5">
              <a:lumMod val="75000"/>
            </a:schemeClr>
          </a:solidFill>
        </p:grpSpPr>
        <p:sp>
          <p:nvSpPr>
            <p:cNvPr id="9" name="文本占位符 1"/>
            <p:cNvSpPr txBox="1"/>
            <p:nvPr/>
          </p:nvSpPr>
          <p:spPr>
            <a:xfrm>
              <a:off x="720127" y="2811081"/>
              <a:ext cx="10274356" cy="1977453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endParaRPr lang="zh-CN" altLang="en-US" sz="4000" dirty="0">
                <a:solidFill>
                  <a:schemeClr val="bg1"/>
                </a:solidFill>
                <a:latin typeface="+mj-ea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44008" y="2890741"/>
              <a:ext cx="8730400" cy="16560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  <a:cs typeface="+mj-ea"/>
                </a:rPr>
                <a:t>面向仿射程序的自动混合精度代码生成和调优的方法  →</a:t>
              </a:r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  <a:cs typeface="+mj-ea"/>
                </a:rPr>
                <a:t>  </a:t>
              </a:r>
              <a:r>
                <a:rPr lang="en-US" altLang="zh-CN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PrecTuner</a:t>
              </a:r>
              <a:endParaRPr lang="zh-CN" altLang="en-US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zh-CN" altLang="en-US" dirty="0"/>
              <a:t>方法概述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方法概述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451F026-EF40-4E9D-AB04-28AC9888993F}"/>
              </a:ext>
            </a:extLst>
          </p:cNvPr>
          <p:cNvGrpSpPr/>
          <p:nvPr/>
        </p:nvGrpSpPr>
        <p:grpSpPr>
          <a:xfrm>
            <a:off x="456303" y="1083964"/>
            <a:ext cx="11278032" cy="3083933"/>
            <a:chOff x="528104" y="1245329"/>
            <a:chExt cx="11278032" cy="3083933"/>
          </a:xfrm>
        </p:grpSpPr>
        <p:sp>
          <p:nvSpPr>
            <p:cNvPr id="5" name="流程图: 文档 4"/>
            <p:cNvSpPr/>
            <p:nvPr/>
          </p:nvSpPr>
          <p:spPr>
            <a:xfrm>
              <a:off x="528104" y="1576235"/>
              <a:ext cx="1300900" cy="674016"/>
            </a:xfrm>
            <a:prstGeom prst="flowChartDocument">
              <a:avLst/>
            </a:prstGeom>
            <a:solidFill>
              <a:srgbClr val="FFC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Source.c</a:t>
              </a:r>
              <a:endPara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流程图: 数据 7"/>
            <p:cNvSpPr/>
            <p:nvPr/>
          </p:nvSpPr>
          <p:spPr>
            <a:xfrm>
              <a:off x="612020" y="2589234"/>
              <a:ext cx="2896268" cy="800662"/>
            </a:xfrm>
            <a:prstGeom prst="flowChartInputOutp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混合比例 r 和误差阈值</a:t>
              </a:r>
            </a:p>
          </p:txBody>
        </p:sp>
        <p:sp>
          <p:nvSpPr>
            <p:cNvPr id="9" name="椭圆 8"/>
            <p:cNvSpPr/>
            <p:nvPr/>
          </p:nvSpPr>
          <p:spPr>
            <a:xfrm>
              <a:off x="3453216" y="1245329"/>
              <a:ext cx="2349631" cy="1340752"/>
            </a:xfrm>
            <a:prstGeom prst="ellipse">
              <a:avLst/>
            </a:prstGeom>
            <a:solidFill>
              <a:srgbClr val="E8E4CD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alibri" panose="020F0502020204030204" pitchFamily="34" charset="0"/>
                </a:rPr>
                <a:t>代码自动生成器</a:t>
              </a:r>
            </a:p>
          </p:txBody>
        </p:sp>
        <p:sp>
          <p:nvSpPr>
            <p:cNvPr id="11" name="流程图: 多文档 10"/>
            <p:cNvSpPr/>
            <p:nvPr/>
          </p:nvSpPr>
          <p:spPr>
            <a:xfrm>
              <a:off x="7206994" y="1493750"/>
              <a:ext cx="1187777" cy="838986"/>
            </a:xfrm>
            <a:prstGeom prst="flowChartMultidocument">
              <a:avLst/>
            </a:prstGeom>
            <a:solidFill>
              <a:srgbClr val="FFC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$</a:t>
              </a:r>
              <a:r>
                <a:rPr lang="en-US" altLang="zh-CN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r.c</a:t>
              </a:r>
              <a:endPara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箭头连接符 18"/>
            <p:cNvCxnSpPr>
              <a:stCxn id="9" idx="6"/>
              <a:endCxn id="11" idx="1"/>
            </p:cNvCxnSpPr>
            <p:nvPr/>
          </p:nvCxnSpPr>
          <p:spPr>
            <a:xfrm flipV="1">
              <a:off x="5802847" y="1913243"/>
              <a:ext cx="1404147" cy="246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9709811" y="1397247"/>
              <a:ext cx="2096325" cy="10610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alibri" panose="020F0502020204030204" pitchFamily="34" charset="0"/>
                </a:rPr>
                <a:t>调优器</a:t>
              </a:r>
            </a:p>
          </p:txBody>
        </p:sp>
        <p:cxnSp>
          <p:nvCxnSpPr>
            <p:cNvPr id="23" name="直接箭头连接符 22"/>
            <p:cNvCxnSpPr>
              <a:stCxn id="11" idx="3"/>
              <a:endCxn id="21" idx="2"/>
            </p:cNvCxnSpPr>
            <p:nvPr/>
          </p:nvCxnSpPr>
          <p:spPr>
            <a:xfrm>
              <a:off x="8394771" y="1913243"/>
              <a:ext cx="1315040" cy="1454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平行四边形 29"/>
            <p:cNvSpPr/>
            <p:nvPr/>
          </p:nvSpPr>
          <p:spPr>
            <a:xfrm>
              <a:off x="6913880" y="3650532"/>
              <a:ext cx="2622704" cy="678730"/>
            </a:xfrm>
            <a:prstGeom prst="parallelogram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alibri" panose="020F0502020204030204" pitchFamily="34" charset="0"/>
                </a:rPr>
                <a:t>性能模型</a:t>
              </a:r>
            </a:p>
          </p:txBody>
        </p:sp>
        <p:cxnSp>
          <p:nvCxnSpPr>
            <p:cNvPr id="78" name="连接符: 肘形 77"/>
            <p:cNvCxnSpPr>
              <a:stCxn id="21" idx="4"/>
              <a:endCxn id="30" idx="2"/>
            </p:cNvCxnSpPr>
            <p:nvPr/>
          </p:nvCxnSpPr>
          <p:spPr>
            <a:xfrm rot="5400000">
              <a:off x="9339076" y="2570999"/>
              <a:ext cx="1531566" cy="1306231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流程图: 终止 85"/>
            <p:cNvSpPr/>
            <p:nvPr/>
          </p:nvSpPr>
          <p:spPr>
            <a:xfrm>
              <a:off x="1175816" y="3704328"/>
              <a:ext cx="1419134" cy="624934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Result.c</a:t>
              </a:r>
              <a:endPara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12" name="连接符: 曲线 111"/>
            <p:cNvCxnSpPr>
              <a:stCxn id="30" idx="5"/>
            </p:cNvCxnSpPr>
            <p:nvPr/>
          </p:nvCxnSpPr>
          <p:spPr>
            <a:xfrm rot="10800000">
              <a:off x="4802261" y="2586081"/>
              <a:ext cx="2196461" cy="1403816"/>
            </a:xfrm>
            <a:prstGeom prst="curvedConnector3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连接符: 曲线 113"/>
            <p:cNvCxnSpPr>
              <a:endCxn id="86" idx="3"/>
            </p:cNvCxnSpPr>
            <p:nvPr/>
          </p:nvCxnSpPr>
          <p:spPr>
            <a:xfrm rot="10800000" flipV="1">
              <a:off x="2594951" y="2586081"/>
              <a:ext cx="2207309" cy="1430714"/>
            </a:xfrm>
            <a:prstGeom prst="curved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箭头连接符 126"/>
            <p:cNvCxnSpPr>
              <a:stCxn id="5" idx="3"/>
              <a:endCxn id="9" idx="2"/>
            </p:cNvCxnSpPr>
            <p:nvPr/>
          </p:nvCxnSpPr>
          <p:spPr>
            <a:xfrm>
              <a:off x="1829004" y="1913243"/>
              <a:ext cx="1624212" cy="246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流程图: 内部贮存 128"/>
            <p:cNvSpPr/>
            <p:nvPr/>
          </p:nvSpPr>
          <p:spPr>
            <a:xfrm>
              <a:off x="5634682" y="3064923"/>
              <a:ext cx="471478" cy="423353"/>
            </a:xfrm>
            <a:prstGeom prst="flowChartInternalStorag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r</a:t>
              </a:r>
            </a:p>
          </p:txBody>
        </p:sp>
        <p:cxnSp>
          <p:nvCxnSpPr>
            <p:cNvPr id="131" name="连接符: 肘形 130"/>
            <p:cNvCxnSpPr/>
            <p:nvPr/>
          </p:nvCxnSpPr>
          <p:spPr>
            <a:xfrm rot="5400000" flipH="1" flipV="1">
              <a:off x="2564734" y="1700753"/>
              <a:ext cx="673529" cy="1103435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385183" y="4769115"/>
            <a:ext cx="11421633" cy="1719245"/>
          </a:xfrm>
        </p:spPr>
        <p:txBody>
          <a:bodyPr>
            <a:noAutofit/>
          </a:bodyPr>
          <a:lstStyle/>
          <a:p>
            <a:pPr marL="0" indent="457200" algn="just" fontAlgn="auto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PrecTuner 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提出了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混合比例 𝑟 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的概念，在代码生成器中根据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</a:t>
            </a:r>
            <a:r>
              <a:rPr lang="en-US" altLang="zh-CN" sz="2800" dirty="0">
                <a:solidFill>
                  <a:schemeClr val="tx1"/>
                </a:solidFill>
                <a:latin typeface="+mj-ea"/>
                <a:cs typeface="+mj-ea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对仿射程序进行混合精度安排，然后利用 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 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构建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性能模型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，并通过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动态执行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求解性能模型，最终得到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自动混合精度优化</a:t>
            </a:r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后的目标代码。</a:t>
            </a:r>
            <a:endParaRPr lang="zh-CN" altLang="en-US" sz="2800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zh-CN" altLang="en-US" dirty="0"/>
              <a:t>方法细节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symm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示例</a:t>
            </a:r>
            <a:endParaRPr lang="zh-CN" altLang="en-US" dirty="0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19" y="1264451"/>
            <a:ext cx="9410829" cy="38091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70642" y="5432186"/>
            <a:ext cx="9827327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上图是对称矩阵乘 </a:t>
            </a:r>
            <a:r>
              <a:rPr lang="en-US" altLang="zh-CN" sz="2800" dirty="0">
                <a:latin typeface="+mj-ea"/>
                <a:ea typeface="+mj-ea"/>
                <a:cs typeface="Calibri" panose="020F0502020204030204" pitchFamily="34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symm</a:t>
            </a:r>
            <a:r>
              <a:rPr lang="en-US" altLang="zh-CN" sz="2800" dirty="0">
                <a:latin typeface="+mj-ea"/>
                <a:ea typeface="+mj-ea"/>
                <a:cs typeface="Calibri" panose="020F0502020204030204" pitchFamily="34" charset="0"/>
              </a:rPr>
              <a:t>) </a:t>
            </a: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的计算代码和示意图。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506" y="24833"/>
            <a:ext cx="10515600" cy="1325563"/>
          </a:xfrm>
        </p:spPr>
        <p:txBody>
          <a:bodyPr/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symm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示例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迭代空间划分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87717" y="2362375"/>
            <a:ext cx="5392843" cy="2778707"/>
            <a:chOff x="81689" y="1350396"/>
            <a:chExt cx="5392843" cy="27787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l="-1" t="1401" r="38380" b="20157"/>
            <a:stretch>
              <a:fillRect/>
            </a:stretch>
          </p:blipFill>
          <p:spPr>
            <a:xfrm>
              <a:off x="81689" y="1350396"/>
              <a:ext cx="5392843" cy="277870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50469" y="2572870"/>
              <a:ext cx="4491859" cy="627530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7385" y="1272446"/>
            <a:ext cx="1170689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迭代空间划分策略：将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Calibri" panose="020F0502020204030204" pitchFamily="34" charset="0"/>
              </a:rPr>
              <a:t>不被内层循环索引所依赖的最外层循环</a:t>
            </a:r>
            <a:r>
              <a:rPr lang="zh-CN" altLang="en-US" sz="2800" dirty="0">
                <a:latin typeface="+mj-ea"/>
                <a:ea typeface="+mj-ea"/>
                <a:cs typeface="Calibri" panose="020F0502020204030204" pitchFamily="34" charset="0"/>
              </a:rPr>
              <a:t>进行划分。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712498" y="2404614"/>
            <a:ext cx="6291785" cy="2859256"/>
            <a:chOff x="5712498" y="2404614"/>
            <a:chExt cx="6291785" cy="2859256"/>
          </a:xfrm>
        </p:grpSpPr>
        <p:grpSp>
          <p:nvGrpSpPr>
            <p:cNvPr id="9" name="组合 8"/>
            <p:cNvGrpSpPr/>
            <p:nvPr/>
          </p:nvGrpSpPr>
          <p:grpSpPr>
            <a:xfrm>
              <a:off x="5712498" y="2404614"/>
              <a:ext cx="6291785" cy="2518387"/>
              <a:chOff x="5712498" y="1392635"/>
              <a:chExt cx="6291785" cy="2518387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3"/>
              <a:srcRect b="15717"/>
              <a:stretch>
                <a:fillRect/>
              </a:stretch>
            </p:blipFill>
            <p:spPr>
              <a:xfrm>
                <a:off x="5712498" y="1392635"/>
                <a:ext cx="3143835" cy="2518387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4"/>
              <a:srcRect b="15717"/>
              <a:stretch>
                <a:fillRect/>
              </a:stretch>
            </p:blipFill>
            <p:spPr>
              <a:xfrm>
                <a:off x="8856333" y="1392635"/>
                <a:ext cx="3147950" cy="2518387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409121" y="4905358"/>
              <a:ext cx="4839770" cy="358512"/>
              <a:chOff x="6409121" y="4905358"/>
              <a:chExt cx="4839770" cy="35851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9121" y="4905358"/>
                <a:ext cx="1750590" cy="35851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11724" y="4906449"/>
                <a:ext cx="1637167" cy="357421"/>
              </a:xfrm>
              <a:prstGeom prst="rect">
                <a:avLst/>
              </a:prstGeom>
            </p:spPr>
          </p:pic>
        </p:grpSp>
      </p:grpSp>
      <p:pic>
        <p:nvPicPr>
          <p:cNvPr id="14" name="图形 13" descr="复选标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9081" y="526387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COMMONDATA" val="eyJoZGlkIjoiZDRmZjRhOGY4YTFjNGE1NmI1MDY0NzVjNDQwMWEyZW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840157480315,&quot;left&quot;:408.5456692913386,&quot;top&quot;:102.09590551181103,&quot;width&quot;:404.88496062992124}"/>
</p:tagLst>
</file>

<file path=ppt/theme/theme1.xml><?xml version="1.0" encoding="utf-8"?>
<a:theme xmlns:a="http://schemas.openxmlformats.org/drawingml/2006/main" name="Office 主题​​">
  <a:themeElements>
    <a:clrScheme name="湖南大学母校送模板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C03431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湖南大学母校送模板-萌萌君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679</Words>
  <Application>Microsoft Office PowerPoint</Application>
  <PresentationFormat>宽屏</PresentationFormat>
  <Paragraphs>80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等线</vt:lpstr>
      <vt:lpstr>Microsoft YaHei</vt:lpstr>
      <vt:lpstr>Microsoft YaHei</vt:lpstr>
      <vt:lpstr>MS Mincho</vt:lpstr>
      <vt:lpstr>宋体</vt:lpstr>
      <vt:lpstr>Arial</vt:lpstr>
      <vt:lpstr>Calibri</vt:lpstr>
      <vt:lpstr>Calibri Light</vt:lpstr>
      <vt:lpstr>Cambria Math</vt:lpstr>
      <vt:lpstr>Century Gothic</vt:lpstr>
      <vt:lpstr>Garamond</vt:lpstr>
      <vt:lpstr>Impact</vt:lpstr>
      <vt:lpstr>Segoe UI</vt:lpstr>
      <vt:lpstr>Segoe UI Light</vt:lpstr>
      <vt:lpstr>Times New Roman</vt:lpstr>
      <vt:lpstr>Wingdings</vt:lpstr>
      <vt:lpstr>Office 主题​​</vt:lpstr>
      <vt:lpstr>1_OfficePLUS</vt:lpstr>
      <vt:lpstr>A Holistic Approach to Automatic Mixed-Precision Code Generation and Tuning for Affine Programs</vt:lpstr>
      <vt:lpstr>PowerPoint 演示文稿</vt:lpstr>
      <vt:lpstr>研究背景</vt:lpstr>
      <vt:lpstr>研究背景</vt:lpstr>
      <vt:lpstr>方法概述</vt:lpstr>
      <vt:lpstr>方法概述</vt:lpstr>
      <vt:lpstr>方法细节</vt:lpstr>
      <vt:lpstr>symm 示例</vt:lpstr>
      <vt:lpstr>symm 示例-迭代空间划分</vt:lpstr>
      <vt:lpstr>symm 示例-迭代空间划分</vt:lpstr>
      <vt:lpstr>symm 示例-类型转换范围推断</vt:lpstr>
      <vt:lpstr>symm 示例-类型转换范围推断</vt:lpstr>
      <vt:lpstr>循环优化的顺序</vt:lpstr>
      <vt:lpstr>调优器和性能模型</vt:lpstr>
      <vt:lpstr>实 验</vt:lpstr>
      <vt:lpstr>与循环优化组合的测试结果</vt:lpstr>
      <vt:lpstr>与现有技术的比较</vt:lpstr>
      <vt:lpstr>结 论</vt:lpstr>
      <vt:lpstr>结论</vt:lpstr>
      <vt:lpstr>THANKS 谢谢观看，恳请批评指正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luoyanjun</dc:creator>
  <cp:lastModifiedBy>宋广辉</cp:lastModifiedBy>
  <cp:revision>384</cp:revision>
  <dcterms:created xsi:type="dcterms:W3CDTF">2019-04-08T05:40:00Z</dcterms:created>
  <dcterms:modified xsi:type="dcterms:W3CDTF">2024-07-17T06:41:00Z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2019-04-13T07:13:19.3353918Z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73bec2aa-e8bd-46ae-bbaf-076eab5f645b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ICV">
    <vt:lpwstr>7986AA7824E8411FB7D561D21E524447_13</vt:lpwstr>
  </property>
  <property fmtid="{D5CDD505-2E9C-101B-9397-08002B2CF9AE}" pid="12" name="KSOProductBuildVer">
    <vt:lpwstr>2052-12.1.0.16929</vt:lpwstr>
  </property>
</Properties>
</file>